
<file path=[Content_Types].xml><?xml version="1.0" encoding="utf-8"?>
<Types xmlns="http://schemas.openxmlformats.org/package/2006/content-types">
  <Default Extension="rels" ContentType="application/vnd.openxmlformats-package.relationships+xml"/>
  <Default Extension="jpeg" ContentType="image/jpeg"/>
  <Default Extension="xlsx" ContentType="application/vnd.openxmlformats-officedocument.spreadsheetml.sheet"/>
  <Default Extension="fntdata" ContentType="application/x-fontdata"/>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embedTrueTypeFonts="1">
  <p:sldMasterIdLst>
    <p:sldMasterId id="2147483679" r:id="rId2"/>
  </p:sldMasterIdLst>
  <p:notesMasterIdLst>
    <p:notesMasterId r:id="rId3"/>
  </p:notesMasterIdLst>
  <p:handoutMasterIdLst>
    <p:handoutMasterId r:id="rId4"/>
  </p:handoutMasterIdLst>
  <p:sldIdLst>
    <p:sldId id="470" r:id="rId5"/>
    <p:sldId id="430" r:id="rId6"/>
    <p:sldId id="421" r:id="rId7"/>
    <p:sldId id="406" r:id="rId8"/>
    <p:sldId id="468" r:id="rId9"/>
    <p:sldId id="452" r:id="rId10"/>
    <p:sldId id="427" r:id="rId11"/>
    <p:sldId id="451" r:id="rId12"/>
    <p:sldId id="435" r:id="rId13"/>
    <p:sldId id="465" r:id="rId14"/>
    <p:sldId id="441" r:id="rId15"/>
    <p:sldId id="420" r:id="rId16"/>
    <p:sldId id="442" r:id="rId17"/>
    <p:sldId id="429" r:id="rId18"/>
    <p:sldId id="425" r:id="rId19"/>
    <p:sldId id="471" r:id="rId20"/>
    <p:sldId id="271" r:id="rId21"/>
    <p:sldId id="371" r:id="rId22"/>
    <p:sldId id="359" r:id="rId23"/>
  </p:sldIdLst>
  <p:sldSz cx="12192000" cy="6858000"/>
  <p:notesSz cx="6858000" cy="9144000"/>
  <p:embeddedFontLst>
    <p:embeddedFont>
      <p:font typeface="Calibri" panose="020F0502020204030204" pitchFamily="34" charset="0"/>
      <p:regular r:id="rId25"/>
      <p:bold r:id="rId26"/>
      <p:italic r:id="rId27"/>
      <p:boldItalic r:id="rId28"/>
    </p:embeddedFont>
  </p:embeddedFontLst>
  <p:custDataLst>
    <p:tags r:id="rId2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id="{DB4EE011-F8CE-49EE-AADD-7C902F8BBF21}">
          <p14:sldIdLst>
            <p14:sldId id="470"/>
            <p14:sldId id="430"/>
            <p14:sldId id="421"/>
            <p14:sldId id="406"/>
            <p14:sldId id="468"/>
            <p14:sldId id="452"/>
            <p14:sldId id="427"/>
            <p14:sldId id="451"/>
            <p14:sldId id="435"/>
            <p14:sldId id="465"/>
            <p14:sldId id="441"/>
            <p14:sldId id="420"/>
            <p14:sldId id="442"/>
            <p14:sldId id="429"/>
            <p14:sldId id="425"/>
            <p14:sldId id="471"/>
          </p14:sldIdLst>
        </p14:section>
        <p14:section name="Ressources - Slides" id="{FCAD3388-6E6A-46AA-9D8E-E92C91BB8B02}">
          <p14:sldIdLst>
            <p14:sldId id="271"/>
            <p14:sldId id="371"/>
            <p14:sldId id="3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Erwan" initials="E" lastIdx="0" clrIdx="0">
    <p:extLst>
      <p:ext uri="{19B8F6BF-5375-455C-9EA6-DF929625EA0E}">
        <p15:presenceInfo xmlns:p15="http://schemas.microsoft.com/office/powerpoint/2012/main" userId="Erwan" providerId="None"/>
      </p:ext>
    </p:extLst>
  </p:cmAuthor>
  <p:cmAuthor id="2" name="Jerome BESTEL" initials="JB" lastIdx="0" clrIdx="1">
    <p:extLst>
      <p:ext uri="{19B8F6BF-5375-455C-9EA6-DF929625EA0E}">
        <p15:presenceInfo xmlns:p15="http://schemas.microsoft.com/office/powerpoint/2012/main" userId="16478a9b5c87d1b8" providerId="Windows Live"/>
      </p:ext>
    </p:extLst>
  </p:cmAuthor>
  <p:cmAuthor id="3" name="Nathalie Nguyen" initials="NN" lastIdx="0" clrIdx="2">
    <p:extLst>
      <p:ext uri="{19B8F6BF-5375-455C-9EA6-DF929625EA0E}">
        <p15:presenceInfo xmlns:p15="http://schemas.microsoft.com/office/powerpoint/2012/main" userId="S::nnguyen@explorance.com::b3a6372d-ef42-4c31-8d18-9823a66fa0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4162"/>
    <a:srgbClr val="041723"/>
    <a:srgbClr val="0C4062"/>
    <a:srgbClr val="111111"/>
    <a:srgbClr val="FFFFFF"/>
    <a:srgbClr val="06090E"/>
    <a:srgbClr val="321900"/>
    <a:srgbClr val="000000"/>
    <a:srgbClr val="4336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4" autoAdjust="0"/>
    <p:restoredTop sz="95853" autoAdjust="0"/>
  </p:normalViewPr>
  <p:slideViewPr>
    <p:cSldViewPr snapToGrid="0" showGuides="1">
      <p:cViewPr varScale="1">
        <p:scale>
          <a:sx n="108" d="100"/>
          <a:sy n="108" d="100"/>
        </p:scale>
        <p:origin x="1176" y="18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2720" y="184"/>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tags" Target="tags/tag1.xml" /><Relationship Id="rId25" Type="http://schemas.openxmlformats.org/officeDocument/2006/relationships/font" Target="fonts/font1.fntdata" /><Relationship Id="rId26" Type="http://schemas.openxmlformats.org/officeDocument/2006/relationships/font" Target="fonts/font2.fntdata" /><Relationship Id="rId27" Type="http://schemas.openxmlformats.org/officeDocument/2006/relationships/font" Target="fonts/font3.fntdata" /><Relationship Id="rId28" Type="http://schemas.openxmlformats.org/officeDocument/2006/relationships/font" Target="fonts/font4.fntdata" /><Relationship Id="rId29" Type="http://schemas.openxmlformats.org/officeDocument/2006/relationships/presProps" Target="presProps.xml" /><Relationship Id="rId3" Type="http://schemas.openxmlformats.org/officeDocument/2006/relationships/notesMaster" Target="notesMasters/notes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032402556389570236"/>
          <c:w val="1"/>
          <c:h val="0.76053673028945923"/>
        </c:manualLayout>
      </c:layout>
      <c:lineChart>
        <c:grouping/>
        <c:varyColors val="0"/>
        <c:ser>
          <c:idx val="0"/>
          <c:order val="0"/>
          <c:tx>
            <c:strRef>
              <c:f>Sheet1!$B$1</c:f>
              <c:strCache>
                <c:ptCount val="1"/>
                <c:pt idx="0">
                  <c:v>Starter</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dLbl>
            <c:dLbl>
              <c:idx val="1"/>
              <c:dLblPos val="t"/>
              <c:showLegendKey val="0"/>
              <c:showVal val="1"/>
              <c:showCatName val="0"/>
              <c:showSerName val="0"/>
              <c:showPercent val="0"/>
              <c:showBubbleSize val="0"/>
            </c:dLbl>
            <c:dLbl>
              <c:idx val="2"/>
              <c:dLblPos val="t"/>
              <c:showLegendKey val="0"/>
              <c:showVal val="1"/>
              <c:showCatName val="0"/>
              <c:showSerName val="0"/>
              <c:showPercent val="0"/>
              <c:showBubbleSize val="0"/>
            </c:dLbl>
            <c:dLbl>
              <c:idx val="3"/>
              <c:dLblPos val="t"/>
              <c:showLegendKey val="0"/>
              <c:showVal val="1"/>
              <c:showCatName val="0"/>
              <c:showSerName val="0"/>
              <c:showPercent val="0"/>
              <c:showBubbleSize val="0"/>
            </c:dLbl>
            <c:spPr>
              <a:noFill/>
              <a:ln>
                <a:noFill/>
              </a:ln>
              <a:effectLst/>
            </c:spPr>
            <c:txPr>
              <a:bodyPr rot="0" spcFirstLastPara="1" vertOverflow="ellipsis" vert="horz" wrap="square" anchor="ctr" anchorCtr="1"/>
              <a:p>
                <a:pPr>
                  <a:defRPr sz="1000" b="0" i="0" u="none" strike="noStrike" kern="1200" baseline="0" smtId="4294967295">
                    <a:solidFill>
                      <a:schemeClr val="bg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15:showLeaderLines xmlns:c15="http://schemas.microsoft.com/office/drawing/2012/chart" value="1"/>
              </c:ext>
            </c:extLst>
          </c:dLbls>
          <c:cat>
            <c:numRef>
              <c:f>Sheet1!$A$2:$A$5</c:f>
              <c:numCache>
                <c:formatCode>General</c:formatCode>
                <c:ptCount val="4"/>
                <c:pt idx="0">
                  <c:v>2017</c:v>
                </c:pt>
                <c:pt idx="1">
                  <c:v>2018</c:v>
                </c:pt>
                <c:pt idx="2">
                  <c:v>2019</c:v>
                </c:pt>
                <c:pt idx="3">
                  <c:v>2020</c:v>
                </c:pt>
              </c:numCache>
            </c:numRef>
          </c:cat>
          <c:val>
            <c:numRef>
              <c:f>Sheet1!$B$2:$B$5</c:f>
              <c:numCache>
                <c:formatCode>General</c:formatCode>
                <c:ptCount val="4"/>
                <c:pt idx="0">
                  <c:v>4300</c:v>
                </c:pt>
                <c:pt idx="1">
                  <c:v>2900</c:v>
                </c:pt>
                <c:pt idx="2">
                  <c:v>3700</c:v>
                </c:pt>
                <c:pt idx="3">
                  <c:v>3400</c:v>
                </c:pt>
              </c:numCache>
            </c:numRef>
          </c:val>
          <c:smooth val="1"/>
          <c:extLst>
            <c:ext xmlns:c16="http://schemas.microsoft.com/office/drawing/2014/chart" uri="{C3380CC4-5D6E-409C-BE32-E72D297353CC}">
              <c16:uniqueId val="{00000000-477A-ED43-9891-D9B7BBF372F8}"/>
            </c:ext>
          </c:extLst>
        </c:ser>
        <c:ser>
          <c:idx val="1"/>
          <c:order val="1"/>
          <c:tx>
            <c:strRef>
              <c:f>Sheet1!$C$1</c:f>
              <c:strCache>
                <c:ptCount val="1"/>
                <c:pt idx="0">
                  <c:v>Pro</c:v>
                </c:pt>
              </c:strCache>
            </c:strRef>
          </c:tx>
          <c:spPr>
            <a:ln w="28575" cap="rnd">
              <a:solidFill>
                <a:schemeClr val="accent1">
                  <a:lumMod val="20000"/>
                  <a:lumOff val="80000"/>
                </a:schemeClr>
              </a:solidFill>
              <a:round/>
            </a:ln>
            <a:effectLst/>
          </c:spPr>
          <c:marker>
            <c:symbol val="none"/>
          </c:marker>
          <c:dLbls>
            <c:dLbl>
              <c:idx val="0"/>
              <c:dLblPos val="t"/>
              <c:showLegendKey val="0"/>
              <c:showVal val="1"/>
              <c:showCatName val="0"/>
              <c:showSerName val="0"/>
              <c:showPercent val="0"/>
              <c:showBubbleSize val="0"/>
            </c:dLbl>
            <c:dLbl>
              <c:idx val="1"/>
              <c:dLblPos val="t"/>
              <c:showLegendKey val="0"/>
              <c:showVal val="1"/>
              <c:showCatName val="0"/>
              <c:showSerName val="0"/>
              <c:showPercent val="0"/>
              <c:showBubbleSize val="0"/>
            </c:dLbl>
            <c:dLbl>
              <c:idx val="2"/>
              <c:dLblPos val="t"/>
              <c:showLegendKey val="0"/>
              <c:showVal val="1"/>
              <c:showCatName val="0"/>
              <c:showSerName val="0"/>
              <c:showPercent val="0"/>
              <c:showBubbleSize val="0"/>
            </c:dLbl>
            <c:dLbl>
              <c:idx val="3"/>
              <c:dLblPos val="t"/>
              <c:showLegendKey val="0"/>
              <c:showVal val="1"/>
              <c:showCatName val="0"/>
              <c:showSerName val="0"/>
              <c:showPercent val="0"/>
              <c:showBubbleSize val="0"/>
            </c:dLbl>
            <c:spPr>
              <a:noFill/>
              <a:ln>
                <a:noFill/>
              </a:ln>
              <a:effectLst/>
            </c:spPr>
            <c:txPr>
              <a:bodyPr rot="0" spcFirstLastPara="1" vertOverflow="ellipsis" vert="horz" wrap="square" anchor="ctr" anchorCtr="1"/>
              <a:p>
                <a:pPr>
                  <a:defRPr sz="1000" b="0" i="0" u="none" strike="noStrike" kern="1200" baseline="0" smtId="4294967295">
                    <a:solidFill>
                      <a:schemeClr val="bg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15:showLeaderLines xmlns:c15="http://schemas.microsoft.com/office/drawing/2012/chart" value="1"/>
              </c:ext>
            </c:extLst>
          </c:dLbls>
          <c:cat>
            <c:numRef>
              <c:f>Sheet1!$A$2:$A$5</c:f>
              <c:numCache>
                <c:formatCode>General</c:formatCode>
                <c:ptCount val="4"/>
                <c:pt idx="0">
                  <c:v>2017</c:v>
                </c:pt>
                <c:pt idx="1">
                  <c:v>2018</c:v>
                </c:pt>
                <c:pt idx="2">
                  <c:v>2019</c:v>
                </c:pt>
                <c:pt idx="3">
                  <c:v>2020</c:v>
                </c:pt>
              </c:numCache>
            </c:numRef>
          </c:cat>
          <c:val>
            <c:numRef>
              <c:f>Sheet1!$C$2:$C$5</c:f>
              <c:numCache>
                <c:formatCode>General</c:formatCode>
                <c:ptCount val="4"/>
                <c:pt idx="0">
                  <c:v>2400</c:v>
                </c:pt>
                <c:pt idx="1">
                  <c:v>4400</c:v>
                </c:pt>
                <c:pt idx="2">
                  <c:v>1800</c:v>
                </c:pt>
                <c:pt idx="3">
                  <c:v>2400</c:v>
                </c:pt>
              </c:numCache>
            </c:numRef>
          </c:val>
          <c:smooth val="1"/>
          <c:extLst>
            <c:ext xmlns:c16="http://schemas.microsoft.com/office/drawing/2014/chart" uri="{C3380CC4-5D6E-409C-BE32-E72D297353CC}">
              <c16:uniqueId val="{00000001-477A-ED43-9891-D9B7BBF372F8}"/>
            </c:ext>
          </c:extLst>
        </c:ser>
        <c:ser>
          <c:idx val="2"/>
          <c:order val="2"/>
          <c:tx>
            <c:strRef>
              <c:f>Sheet1!$D$1</c:f>
              <c:strCache>
                <c:ptCount val="1"/>
                <c:pt idx="0">
                  <c:v>Enterprise</c:v>
                </c:pt>
              </c:strCache>
            </c:strRef>
          </c:tx>
          <c:spPr>
            <a:ln w="28575" cap="rnd">
              <a:solidFill>
                <a:schemeClr val="accent1">
                  <a:lumMod val="60000"/>
                  <a:lumOff val="40000"/>
                </a:schemeClr>
              </a:solidFill>
              <a:round/>
            </a:ln>
            <a:effectLst/>
          </c:spPr>
          <c:marker>
            <c:symbol val="none"/>
          </c:marker>
          <c:dLbls>
            <c:dLbl>
              <c:idx val="0"/>
              <c:dLblPos val="t"/>
              <c:showLegendKey val="0"/>
              <c:showVal val="1"/>
              <c:showCatName val="0"/>
              <c:showSerName val="0"/>
              <c:showPercent val="0"/>
              <c:showBubbleSize val="0"/>
            </c:dLbl>
            <c:dLbl>
              <c:idx val="1"/>
              <c:dLblPos val="t"/>
              <c:showLegendKey val="0"/>
              <c:showVal val="1"/>
              <c:showCatName val="0"/>
              <c:showSerName val="0"/>
              <c:showPercent val="0"/>
              <c:showBubbleSize val="0"/>
            </c:dLbl>
            <c:dLbl>
              <c:idx val="2"/>
              <c:dLblPos val="t"/>
              <c:showLegendKey val="0"/>
              <c:showVal val="1"/>
              <c:showCatName val="0"/>
              <c:showSerName val="0"/>
              <c:showPercent val="0"/>
              <c:showBubbleSize val="0"/>
            </c:dLbl>
            <c:dLbl>
              <c:idx val="3"/>
              <c:dLblPos val="t"/>
              <c:showLegendKey val="0"/>
              <c:showVal val="1"/>
              <c:showCatName val="0"/>
              <c:showSerName val="0"/>
              <c:showPercent val="0"/>
              <c:showBubbleSize val="0"/>
            </c:dLbl>
            <c:spPr>
              <a:noFill/>
              <a:ln>
                <a:noFill/>
              </a:ln>
              <a:effectLst/>
            </c:spPr>
            <c:txPr>
              <a:bodyPr rot="0" spcFirstLastPara="1" vertOverflow="ellipsis" vert="horz" wrap="square" anchor="ctr" anchorCtr="1"/>
              <a:p>
                <a:pPr>
                  <a:defRPr sz="1000" b="0" i="0" u="none" strike="noStrike" kern="1200" baseline="0" smtId="4294967295">
                    <a:solidFill>
                      <a:schemeClr val="bg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15:showLeaderLines xmlns:c15="http://schemas.microsoft.com/office/drawing/2012/chart" value="1"/>
              </c:ext>
            </c:extLst>
          </c:dLbls>
          <c:cat>
            <c:numRef>
              <c:f>Sheet1!$A$2:$A$5</c:f>
              <c:numCache>
                <c:formatCode>General</c:formatCode>
                <c:ptCount val="4"/>
                <c:pt idx="0">
                  <c:v>2017</c:v>
                </c:pt>
                <c:pt idx="1">
                  <c:v>2018</c:v>
                </c:pt>
                <c:pt idx="2">
                  <c:v>2019</c:v>
                </c:pt>
                <c:pt idx="3">
                  <c:v>2020</c:v>
                </c:pt>
              </c:numCache>
            </c:numRef>
          </c:cat>
          <c:val>
            <c:numRef>
              <c:f>Sheet1!$D$2:$D$5</c:f>
              <c:numCache>
                <c:formatCode>General</c:formatCode>
                <c:ptCount val="4"/>
                <c:pt idx="0">
                  <c:v>1500</c:v>
                </c:pt>
                <c:pt idx="1">
                  <c:v>2000</c:v>
                </c:pt>
                <c:pt idx="2">
                  <c:v>3000</c:v>
                </c:pt>
                <c:pt idx="3">
                  <c:v>5000</c:v>
                </c:pt>
              </c:numCache>
            </c:numRef>
          </c:val>
          <c:smooth val="1"/>
          <c:extLst>
            <c:ext xmlns:c16="http://schemas.microsoft.com/office/drawing/2014/chart" uri="{C3380CC4-5D6E-409C-BE32-E72D297353CC}">
              <c16:uniqueId val="{00000002-477A-ED43-9891-D9B7BBF372F8}"/>
            </c:ext>
          </c:extLst>
        </c:ser>
        <c:dLbls>
          <c:showLegendKey val="0"/>
          <c:showVal val="0"/>
          <c:showCatName val="0"/>
          <c:showSerName val="0"/>
          <c:showPercent val="0"/>
          <c:showBubbleSize val="0"/>
          <c:showLeaderLines val="0"/>
        </c:dLbls>
        <c:axId val="848106127"/>
        <c:axId val="704389999"/>
      </c:lineChart>
      <c:catAx>
        <c:axId val="848106127"/>
        <c:scaling>
          <c:orientation/>
        </c:scaling>
        <c:delete val="0"/>
        <c:axPos val="b"/>
        <c:numFmt formatCode="General" sourceLinked="1"/>
        <c:majorTickMark val="none"/>
        <c:minorTickMark val="none"/>
        <c:spPr>
          <a:noFill/>
          <a:ln w="9525" cap="flat" cmpd="sng" algn="ctr">
            <a:solidFill>
              <a:schemeClr val="bg1">
                <a:alpha val="10000"/>
              </a:schemeClr>
            </a:solidFill>
            <a:round/>
          </a:ln>
          <a:effectLst/>
        </c:spPr>
        <c:txPr>
          <a:bodyPr rot="-60000000" spcFirstLastPara="1" vertOverflow="ellipsis" vert="horz" wrap="square" anchor="ctr" anchorCtr="1"/>
          <a:p>
            <a:pPr>
              <a:defRPr sz="1197" b="0" i="0" u="none" strike="noStrike" kern="1200" baseline="0" smtId="4294967295">
                <a:solidFill>
                  <a:schemeClr val="bg1"/>
                </a:solidFill>
                <a:latin typeface="+mj-lt"/>
                <a:ea typeface="+mn-ea"/>
                <a:cs typeface="+mn-cs"/>
              </a:defRPr>
            </a:pPr>
            <a:endParaRPr lang="en-US"/>
          </a:p>
        </c:txPr>
        <c:crossAx val="704389999"/>
        <c:crosses val="autoZero"/>
        <c:auto val="0"/>
        <c:lblAlgn val="ctr"/>
        <c:lblOffset/>
        <c:noMultiLvlLbl val="0"/>
      </c:catAx>
      <c:valAx>
        <c:axId val="704389999"/>
        <c:scaling>
          <c:orientation/>
        </c:scaling>
        <c:delete val="1"/>
        <c:axPos val="l"/>
        <c:numFmt formatCode="General" sourceLinked="1"/>
        <c:majorTickMark val="none"/>
        <c:minorTickMark val="none"/>
        <c:crossAx val="848106127"/>
        <c:crossBetween val="between"/>
      </c:valAx>
      <c:spPr>
        <a:noFill/>
        <a:ln>
          <a:noFill/>
        </a:ln>
        <a:effectLst/>
      </c:spPr>
    </c:plotArea>
    <c:legend>
      <c:legendPos val="b"/>
      <c:layout>
        <c:manualLayout>
          <c:xMode val="edge"/>
          <c:yMode val="edge"/>
          <c:x val="0.29639565944671631"/>
          <c:y val="0.94767767190933228"/>
          <c:w val="0.40461546182632446"/>
          <c:h val="0.051001843065023422"/>
        </c:manualLayout>
      </c:layout>
      <c:overlay val="0"/>
      <c:spPr>
        <a:noFill/>
        <a:ln>
          <a:noFill/>
        </a:ln>
        <a:effectLst/>
      </c:spPr>
      <c:txPr>
        <a:bodyPr rot="0" spcFirstLastPara="1" vertOverflow="ellipsis" vert="horz" wrap="square" anchor="ctr" anchorCtr="1"/>
        <a:p>
          <a:pPr>
            <a:defRPr sz="1050" b="0" i="0" u="none" strike="noStrike" kern="1200" baseline="0" smtId="4294967295">
              <a:solidFill>
                <a:schemeClr val="bg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b="0" smtId="4294967295"/>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a:effectLst/>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948D9BE7-BC07-5343-B898-1A6F8BEF72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82A5FC-A593-9F42-888B-48CD9DFDCF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EEAF3D-A990-C34B-AC32-B9FD22CDB122}" type="datetimeFigureOut">
              <a:rPr lang="en-US" smtClean="0"/>
              <a:t>11/27/20</a:t>
            </a:fld>
            <a:endParaRPr lang="en-US"/>
          </a:p>
        </p:txBody>
      </p:sp>
      <p:sp>
        <p:nvSpPr>
          <p:cNvPr id="4" name="Footer Placeholder 3">
            <a:extLst>
              <a:ext uri="{FF2B5EF4-FFF2-40B4-BE49-F238E27FC236}">
                <a16:creationId xmlns:a16="http://schemas.microsoft.com/office/drawing/2014/main" id="{81253DAE-045E-7840-8155-EE4B485843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B721C1-8B10-8342-A956-D6B0AE491D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DE9EDA-E254-F24C-BB30-C82486445F2D}" type="slidenum">
              <a:rPr lang="en-US" smtClean="0"/>
              <a:t>‹#›</a:t>
            </a:fld>
            <a:endParaRPr lang="en-US"/>
          </a:p>
        </p:txBody>
      </p:sp>
    </p:spTree>
    <p:extLst>
      <p:ext uri="{BB962C8B-B14F-4D97-AF65-F5344CB8AC3E}">
        <p14:creationId xmlns:p14="http://schemas.microsoft.com/office/powerpoint/2010/main" val="251237076"/>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9BC1A981-7AA1-4167-8CEC-3C4435E29740}" type="datetimeFigureOut">
              <a:rPr lang="fr-FR" smtClean="0"/>
              <a:t>27/11/2020</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C6420C69-8C73-4047-85CC-F5445B7DF61C}" type="slidenum">
              <a:rPr lang="fr-FR" smtClean="0"/>
              <a:t>‹#›</a:t>
            </a:fld>
            <a:endParaRPr lang="fr-FR"/>
          </a:p>
        </p:txBody>
      </p:sp>
    </p:spTree>
    <p:extLst>
      <p:ext uri="{BB962C8B-B14F-4D97-AF65-F5344CB8AC3E}">
        <p14:creationId xmlns:p14="http://schemas.microsoft.com/office/powerpoint/2010/main" val="316059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5.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1.xml" /></Relationships>
</file>

<file path=ppt/slideLayouts/_rels/slideLayout56.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image" Target="../media/image6.jpeg" /><Relationship Id="rId3" Type="http://schemas.openxmlformats.org/officeDocument/2006/relationships/slideMaster" Target="../slideMasters/slideMaster1.xml" /></Relationships>
</file>

<file path=ppt/slideLayouts/_rels/slideLayout57.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image" Target="../media/image7.jpeg"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6.jpeg" /><Relationship Id="rId6" Type="http://schemas.openxmlformats.org/officeDocument/2006/relationships/slideMaster" Target="../slideMasters/slideMaster1.xml" /></Relationships>
</file>

<file path=ppt/slideLayouts/_rels/slideLayout58.xml.rels>&#65279;<?xml version="1.0" encoding="utf-8" standalone="yes"?><Relationships xmlns="http://schemas.openxmlformats.org/package/2006/relationships"><Relationship Id="rId1" Type="http://schemas.openxmlformats.org/officeDocument/2006/relationships/image" Target="../media/image9.jpeg" /><Relationship Id="rId2" Type="http://schemas.openxmlformats.org/officeDocument/2006/relationships/image" Target="../media/image4.jpeg"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12.jpeg" /><Relationship Id="rId6"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0_intro">
    <p:spTree>
      <p:nvGrpSpPr>
        <p:cNvPr id="1" name=""/>
        <p:cNvGrpSpPr/>
        <p:nvPr/>
      </p:nvGrpSpPr>
      <p:grpSpPr>
        <a:xfrm>
          <a:off x="0" y="0"/>
          <a:ext cx="0" cy="0"/>
        </a:xfrm>
      </p:grpSpPr>
      <p:sp>
        <p:nvSpPr>
          <p:cNvPr id="3" name="Rectangle 2">
            <a:extLst>
              <a:ext uri="{FF2B5EF4-FFF2-40B4-BE49-F238E27FC236}">
                <a16:creationId xmlns:a16="http://schemas.microsoft.com/office/drawing/2014/main" id="{A3DEF6C7-EB70-FC4F-AE8B-24DA2E155760}"/>
              </a:ext>
            </a:extLst>
          </p:cNvPr>
          <p:cNvSpPr/>
          <p:nvPr userDrawn="1"/>
        </p:nvSpPr>
        <p:spPr>
          <a:xfrm>
            <a:off x="0" y="0"/>
            <a:ext cx="28670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2" name="Text Placeholder 21">
            <a:extLst>
              <a:ext uri="{FF2B5EF4-FFF2-40B4-BE49-F238E27FC236}">
                <a16:creationId xmlns:a16="http://schemas.microsoft.com/office/drawing/2014/main" id="{55476C42-B0F8-B44D-9801-99E622BD6C8D}"/>
              </a:ext>
            </a:extLst>
          </p:cNvPr>
          <p:cNvSpPr>
            <a:spLocks noGrp="1"/>
          </p:cNvSpPr>
          <p:nvPr>
            <p:ph type="body" sz="quarter" idx="13" hasCustomPrompt="1"/>
          </p:nvPr>
        </p:nvSpPr>
        <p:spPr>
          <a:xfrm>
            <a:off x="5602916" y="2460062"/>
            <a:ext cx="4093534" cy="935321"/>
          </a:xfrm>
          <a:prstGeom prst="rect">
            <a:avLst/>
          </a:prstGeom>
        </p:spPr>
        <p:txBody>
          <a:bodyPr wrap="square" lIns="0" tIns="0" rIns="0" bIns="0">
            <a:spAutoFit/>
          </a:bodyPr>
          <a:lstStyle>
            <a:lvl1pPr marL="0" indent="0">
              <a:lnSpc>
                <a:spcPct val="130000"/>
              </a:lnSpc>
              <a:spcAft>
                <a:spcPts val="20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spcAft>
                <a:spcPts val="200"/>
              </a:spcAft>
              <a:defRPr/>
            </a:pPr>
            <a:r>
              <a:rPr lang="en-US" sz="1200" kern="0">
                <a:solidFill>
                  <a:schemeClr val="bg1">
                    <a:lumMod val="85000"/>
                    <a:lumOff val="15000"/>
                  </a:schemeClr>
                </a:solidFill>
                <a:latin typeface="Arial" panose="020b0604020202020204" pitchFamily="34" charset="0"/>
              </a:rPr>
              <a:t>See the big picture with all feedback data in one place. Blue is built to support your most important feedback processes including course evaluations, central and major surveys, 360 degree reviews, and more.</a:t>
            </a:r>
          </a:p>
        </p:txBody>
      </p:sp>
      <p:sp>
        <p:nvSpPr>
          <p:cNvPr id="13" name="Text Placeholder 3">
            <a:extLst>
              <a:ext uri="{FF2B5EF4-FFF2-40B4-BE49-F238E27FC236}">
                <a16:creationId xmlns:a16="http://schemas.microsoft.com/office/drawing/2014/main" id="{B3813CD7-6F92-4844-AADF-17C32B29E0B6}"/>
              </a:ext>
            </a:extLst>
          </p:cNvPr>
          <p:cNvSpPr>
            <a:spLocks noGrp="1"/>
          </p:cNvSpPr>
          <p:nvPr>
            <p:ph type="body" sz="quarter" idx="14" hasCustomPrompt="1"/>
          </p:nvPr>
        </p:nvSpPr>
        <p:spPr>
          <a:xfrm>
            <a:off x="5602917" y="1730781"/>
            <a:ext cx="4093534" cy="547688"/>
          </a:xfrm>
          <a:prstGeom prst="rect">
            <a:avLst/>
          </a:prstGeom>
        </p:spPr>
        <p:txBody>
          <a:bodyPr lIns="0" tIns="0" rIns="0" bIns="0" anchor="b"/>
          <a:lstStyle>
            <a:lvl1pPr marL="0" indent="0">
              <a:buNone/>
              <a:defRPr sz="4000" b="1">
                <a:solidFill>
                  <a:sysClr val="windowText" lastClr="000000"/>
                </a:solidFill>
              </a:defRPr>
            </a:lvl1pPr>
          </a:lstStyle>
          <a:p>
            <a:pPr lvl="0"/>
            <a:r>
              <a:rPr lang="en-US"/>
              <a:t>Getting started</a:t>
            </a:r>
          </a:p>
        </p:txBody>
      </p:sp>
      <p:sp>
        <p:nvSpPr>
          <p:cNvPr id="15" name="Text Placeholder 14">
            <a:extLst>
              <a:ext uri="{FF2B5EF4-FFF2-40B4-BE49-F238E27FC236}">
                <a16:creationId xmlns:a16="http://schemas.microsoft.com/office/drawing/2014/main" id="{97BC1715-5ABD-D24A-BE17-9397F3765EAA}"/>
              </a:ext>
            </a:extLst>
          </p:cNvPr>
          <p:cNvSpPr>
            <a:spLocks noGrp="1"/>
          </p:cNvSpPr>
          <p:nvPr>
            <p:ph type="body" sz="quarter" idx="11" hasCustomPrompt="1"/>
          </p:nvPr>
        </p:nvSpPr>
        <p:spPr>
          <a:xfrm>
            <a:off x="5602917" y="3721715"/>
            <a:ext cx="4093534" cy="201356"/>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Name: Jane Grayscale</a:t>
            </a:r>
          </a:p>
        </p:txBody>
      </p:sp>
      <p:sp>
        <p:nvSpPr>
          <p:cNvPr id="17" name="Text Placeholder 14">
            <a:extLst>
              <a:ext uri="{FF2B5EF4-FFF2-40B4-BE49-F238E27FC236}">
                <a16:creationId xmlns:a16="http://schemas.microsoft.com/office/drawing/2014/main" id="{0DD155C8-07DC-9342-B46B-EFE7D4C06CFC}"/>
              </a:ext>
            </a:extLst>
          </p:cNvPr>
          <p:cNvSpPr>
            <a:spLocks noGrp="1"/>
          </p:cNvSpPr>
          <p:nvPr>
            <p:ph type="body" sz="quarter" idx="16" hasCustomPrompt="1"/>
          </p:nvPr>
        </p:nvSpPr>
        <p:spPr>
          <a:xfrm>
            <a:off x="5602917" y="4149418"/>
            <a:ext cx="4093534" cy="201356"/>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Title: Powerpoint Templates</a:t>
            </a:r>
          </a:p>
        </p:txBody>
      </p:sp>
      <p:sp>
        <p:nvSpPr>
          <p:cNvPr id="18" name="Text Placeholder 14">
            <a:extLst>
              <a:ext uri="{FF2B5EF4-FFF2-40B4-BE49-F238E27FC236}">
                <a16:creationId xmlns:a16="http://schemas.microsoft.com/office/drawing/2014/main" id="{A13E4E84-4D27-9642-B5DD-931F5D7501E3}"/>
              </a:ext>
            </a:extLst>
          </p:cNvPr>
          <p:cNvSpPr>
            <a:spLocks noGrp="1"/>
          </p:cNvSpPr>
          <p:nvPr>
            <p:ph type="body" sz="quarter" idx="17" hasCustomPrompt="1"/>
          </p:nvPr>
        </p:nvSpPr>
        <p:spPr>
          <a:xfrm>
            <a:off x="5602917" y="4547624"/>
            <a:ext cx="4093534" cy="201356"/>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Date: 12/12/12</a:t>
            </a:r>
          </a:p>
        </p:txBody>
      </p:sp>
    </p:spTree>
    <p:extLst>
      <p:ext uri="{BB962C8B-B14F-4D97-AF65-F5344CB8AC3E}">
        <p14:creationId xmlns:p14="http://schemas.microsoft.com/office/powerpoint/2010/main" val="202874902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9_Picture Slide BG">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9105CD60-0260-47DB-BAD4-7D470C493A85}"/>
              </a:ext>
            </a:extLst>
          </p:cNvPr>
          <p:cNvSpPr>
            <a:spLocks noGrp="1"/>
          </p:cNvSpPr>
          <p:nvPr>
            <p:ph type="pic" sz="quarter" idx="10" hasCustomPrompt="1"/>
          </p:nvPr>
        </p:nvSpPr>
        <p:spPr>
          <a:xfrm>
            <a:off x="0" y="-2"/>
            <a:ext cx="12192000" cy="6858002"/>
          </a:xfrm>
          <a:prstGeom prst="roundRect">
            <a:avLst>
              <a:gd name="adj" fmla="val 0"/>
            </a:avLst>
          </a:prstGeom>
          <a:solidFill>
            <a:schemeClr val="accent1"/>
          </a:solidFill>
          <a:effectLst/>
        </p:spPr>
        <p:txBody>
          <a:bodyPr wrap="square" lIns="0" tIns="288000" rIns="0" bIns="0">
            <a:noAutofit/>
          </a:bodyPr>
          <a:lstStyle>
            <a:lvl1pPr algn="ctr">
              <a:defRPr lang="fr-FR" sz="2000" b="0" i="0">
                <a:latin typeface="Arial" panose="020b0604020202020204" pitchFamily="34" charset="0"/>
              </a:defRPr>
            </a:lvl1pPr>
          </a:lstStyle>
          <a:p>
            <a:pPr marL="0" lvl="0" indent="0" algn="ctr">
              <a:buNone/>
            </a:pPr>
            <a:r>
              <a:rPr lang="fr-FR"/>
              <a:t>Insert picture</a:t>
            </a:r>
          </a:p>
        </p:txBody>
      </p:sp>
    </p:spTree>
    <p:extLst>
      <p:ext uri="{BB962C8B-B14F-4D97-AF65-F5344CB8AC3E}">
        <p14:creationId xmlns:p14="http://schemas.microsoft.com/office/powerpoint/2010/main" val="1058777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0_Picture Slide BG+text">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9105CD60-0260-47DB-BAD4-7D470C493A85}"/>
              </a:ext>
            </a:extLst>
          </p:cNvPr>
          <p:cNvSpPr>
            <a:spLocks noGrp="1"/>
          </p:cNvSpPr>
          <p:nvPr>
            <p:ph type="pic" sz="quarter" idx="10" hasCustomPrompt="1"/>
          </p:nvPr>
        </p:nvSpPr>
        <p:spPr>
          <a:xfrm>
            <a:off x="0" y="-2"/>
            <a:ext cx="12192000" cy="6858002"/>
          </a:xfrm>
          <a:prstGeom prst="roundRect">
            <a:avLst>
              <a:gd name="adj" fmla="val 0"/>
            </a:avLst>
          </a:prstGeom>
          <a:solidFill>
            <a:schemeClr val="accent1"/>
          </a:solidFill>
          <a:effectLst/>
        </p:spPr>
        <p:txBody>
          <a:bodyPr wrap="square" lIns="0" tIns="288000" rIns="0" bIns="0">
            <a:noAutofit/>
          </a:bodyPr>
          <a:lstStyle>
            <a:lvl1pPr algn="ctr">
              <a:defRPr lang="fr-FR" sz="2000" b="0" i="0">
                <a:latin typeface="Arial" panose="020b0604020202020204" pitchFamily="34" charset="0"/>
              </a:defRPr>
            </a:lvl1pPr>
          </a:lstStyle>
          <a:p>
            <a:pPr marL="0" lvl="0" indent="0" algn="ctr">
              <a:buNone/>
            </a:pPr>
            <a:r>
              <a:rPr lang="fr-FR"/>
              <a:t>Insert picture</a:t>
            </a:r>
          </a:p>
        </p:txBody>
      </p:sp>
      <p:sp>
        <p:nvSpPr>
          <p:cNvPr id="3" name="Rectangle: Rounded Corners 22">
            <a:extLst>
              <a:ext uri="{FF2B5EF4-FFF2-40B4-BE49-F238E27FC236}">
                <a16:creationId xmlns:a16="http://schemas.microsoft.com/office/drawing/2014/main" id="{09A9A4A9-4C4A-D04F-BA13-2DC022E1AD3B}"/>
              </a:ext>
            </a:extLst>
          </p:cNvPr>
          <p:cNvSpPr/>
          <p:nvPr userDrawn="1"/>
        </p:nvSpPr>
        <p:spPr>
          <a:xfrm rot="16200000">
            <a:off x="134319" y="1164078"/>
            <a:ext cx="6683023" cy="4535485"/>
          </a:xfrm>
          <a:prstGeom prst="roundRect">
            <a:avLst>
              <a:gd name="adj" fmla="val 1585"/>
            </a:avLst>
          </a:prstGeom>
          <a:solidFill>
            <a:schemeClr val="accent1">
              <a:alpha val="90000"/>
            </a:schemeClr>
          </a:solidFill>
          <a:ln>
            <a:no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0" name="Text Placeholder 4">
            <a:extLst>
              <a:ext uri="{FF2B5EF4-FFF2-40B4-BE49-F238E27FC236}">
                <a16:creationId xmlns:a16="http://schemas.microsoft.com/office/drawing/2014/main" id="{A32F5B48-8173-584F-A828-B24F3FAB80B7}"/>
              </a:ext>
            </a:extLst>
          </p:cNvPr>
          <p:cNvSpPr>
            <a:spLocks noGrp="1"/>
          </p:cNvSpPr>
          <p:nvPr>
            <p:ph type="body" sz="quarter" idx="15" hasCustomPrompt="1"/>
          </p:nvPr>
        </p:nvSpPr>
        <p:spPr>
          <a:xfrm>
            <a:off x="1567315" y="2101830"/>
            <a:ext cx="3887787" cy="861773"/>
          </a:xfrm>
          <a:prstGeom prst="rect">
            <a:avLst/>
          </a:prstGeom>
        </p:spPr>
        <p:txBody>
          <a:bodyPr wrap="square" lIns="0" tIns="0" rIns="0" bIns="0" anchor="b" anchorCtr="0"/>
          <a:lstStyle>
            <a:lvl1pPr marL="0" indent="0" algn="l">
              <a:lnSpc>
                <a:spcPct val="100000"/>
              </a:lnSpc>
              <a:buNone/>
              <a:defRPr b="1"/>
            </a:lvl1pPr>
          </a:lstStyle>
          <a:p>
            <a:pPr lvl="0"/>
            <a:r>
              <a:rPr lang="en-US"/>
              <a:t>A culture of free-will at Explorance</a:t>
            </a:r>
          </a:p>
        </p:txBody>
      </p:sp>
      <p:sp>
        <p:nvSpPr>
          <p:cNvPr id="13" name="Text Placeholder 4">
            <a:extLst>
              <a:ext uri="{FF2B5EF4-FFF2-40B4-BE49-F238E27FC236}">
                <a16:creationId xmlns:a16="http://schemas.microsoft.com/office/drawing/2014/main" id="{6E7A1F66-6A09-6F49-B817-B2BCB76EA874}"/>
              </a:ext>
            </a:extLst>
          </p:cNvPr>
          <p:cNvSpPr>
            <a:spLocks noGrp="1"/>
          </p:cNvSpPr>
          <p:nvPr>
            <p:ph type="body" sz="quarter" idx="16" hasCustomPrompt="1"/>
          </p:nvPr>
        </p:nvSpPr>
        <p:spPr>
          <a:xfrm>
            <a:off x="1567315" y="3330718"/>
            <a:ext cx="3887787" cy="1616765"/>
          </a:xfrm>
          <a:prstGeom prst="rect">
            <a:avLst/>
          </a:prstGeom>
        </p:spPr>
        <p:txBody>
          <a:bodyPr wrap="square" lIns="0" tIns="0" rIns="0" bIns="0" anchor="t" anchorCtr="0"/>
          <a:lstStyle>
            <a:lvl1pPr marL="0" indent="0" algn="l">
              <a:lnSpc>
                <a:spcPct val="100000"/>
              </a:lnSpc>
              <a:buNone/>
              <a:defRPr sz="1400" b="0"/>
            </a:lvl1pPr>
          </a:lstStyle>
          <a:p>
            <a:pPr>
              <a:lnSpc>
                <a:spcPct val="130000"/>
              </a:lnSpc>
              <a:defRPr/>
            </a:pPr>
            <a:r>
              <a:rPr lang="en-US" sz="1400" kern="0">
                <a:latin typeface="Arial" panose="020b0604020202020204" pitchFamily="34" charset="0"/>
              </a:rPr>
              <a:t>We treat our employees like the adults that they are and empower them with the advantage, accountability, and autonomy that comes with free-will. We strive to remain the same bunch of ‘misfits’ that we have cherished so much from the beginning.</a:t>
            </a:r>
            <a:endParaRPr lang="fr-FR" sz="1400" kern="0">
              <a:latin typeface="Arial" panose="020b0604020202020204" pitchFamily="34" charset="0"/>
            </a:endParaRPr>
          </a:p>
        </p:txBody>
      </p:sp>
      <p:sp>
        <p:nvSpPr>
          <p:cNvPr id="15" name="Text Placeholder 4">
            <a:extLst>
              <a:ext uri="{FF2B5EF4-FFF2-40B4-BE49-F238E27FC236}">
                <a16:creationId xmlns:a16="http://schemas.microsoft.com/office/drawing/2014/main" id="{E5B15EFE-491C-7A4A-9DE9-F230D1DF40F9}"/>
              </a:ext>
            </a:extLst>
          </p:cNvPr>
          <p:cNvSpPr>
            <a:spLocks noGrp="1"/>
          </p:cNvSpPr>
          <p:nvPr>
            <p:ph type="body" sz="quarter" idx="17" hasCustomPrompt="1"/>
          </p:nvPr>
        </p:nvSpPr>
        <p:spPr>
          <a:xfrm>
            <a:off x="1567315" y="1656122"/>
            <a:ext cx="3887787" cy="430887"/>
          </a:xfrm>
          <a:prstGeom prst="rect">
            <a:avLst/>
          </a:prstGeom>
        </p:spPr>
        <p:txBody>
          <a:bodyPr wrap="square" lIns="0" tIns="0" rIns="0" bIns="0" anchor="b" anchorCtr="0"/>
          <a:lstStyle>
            <a:lvl1pPr marL="0" indent="0" algn="l">
              <a:lnSpc>
                <a:spcPct val="100000"/>
              </a:lnSpc>
              <a:buNone/>
              <a:defRPr b="1"/>
            </a:lvl1pPr>
          </a:lstStyle>
          <a:p>
            <a:pPr lvl="0"/>
            <a:r>
              <a:rPr lang="en-US"/>
              <a:t>“</a:t>
            </a:r>
          </a:p>
        </p:txBody>
      </p:sp>
    </p:spTree>
    <p:extLst>
      <p:ext uri="{BB962C8B-B14F-4D97-AF65-F5344CB8AC3E}">
        <p14:creationId xmlns:p14="http://schemas.microsoft.com/office/powerpoint/2010/main" val="3321253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1_Picture vert+text">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9105CD60-0260-47DB-BAD4-7D470C493A85}"/>
              </a:ext>
            </a:extLst>
          </p:cNvPr>
          <p:cNvSpPr>
            <a:spLocks noGrp="1"/>
          </p:cNvSpPr>
          <p:nvPr>
            <p:ph type="pic" sz="quarter" idx="10" hasCustomPrompt="1"/>
          </p:nvPr>
        </p:nvSpPr>
        <p:spPr>
          <a:xfrm>
            <a:off x="0" y="-2"/>
            <a:ext cx="12192000" cy="3429002"/>
          </a:xfrm>
          <a:prstGeom prst="roundRect">
            <a:avLst>
              <a:gd name="adj" fmla="val 0"/>
            </a:avLst>
          </a:prstGeom>
          <a:solidFill>
            <a:schemeClr val="accent1"/>
          </a:solidFill>
          <a:effectLst/>
        </p:spPr>
        <p:txBody>
          <a:bodyPr wrap="square" lIns="0" tIns="288000" rIns="0" bIns="0">
            <a:noAutofit/>
          </a:bodyPr>
          <a:lstStyle>
            <a:lvl1pPr algn="ctr">
              <a:defRPr lang="fr-FR" sz="2000" b="0" i="0">
                <a:latin typeface="Arial" panose="020b0604020202020204" pitchFamily="34" charset="0"/>
              </a:defRPr>
            </a:lvl1pPr>
          </a:lstStyle>
          <a:p>
            <a:pPr marL="0" lvl="0" indent="0" algn="ctr">
              <a:buNone/>
            </a:pPr>
            <a:r>
              <a:rPr lang="fr-FR"/>
              <a:t>Insert picture</a:t>
            </a:r>
          </a:p>
        </p:txBody>
      </p:sp>
      <p:sp>
        <p:nvSpPr>
          <p:cNvPr id="13" name="Text Placeholder 4">
            <a:extLst>
              <a:ext uri="{FF2B5EF4-FFF2-40B4-BE49-F238E27FC236}">
                <a16:creationId xmlns:a16="http://schemas.microsoft.com/office/drawing/2014/main" id="{25948F00-2E44-A34A-A58C-55D04A2927F7}"/>
              </a:ext>
            </a:extLst>
          </p:cNvPr>
          <p:cNvSpPr>
            <a:spLocks noGrp="1"/>
          </p:cNvSpPr>
          <p:nvPr>
            <p:ph type="body" sz="quarter" idx="15" hasCustomPrompt="1"/>
          </p:nvPr>
        </p:nvSpPr>
        <p:spPr>
          <a:xfrm>
            <a:off x="1208086" y="899072"/>
            <a:ext cx="7966005" cy="441469"/>
          </a:xfrm>
          <a:prstGeom prst="rect">
            <a:avLst/>
          </a:prstGeom>
        </p:spPr>
        <p:txBody>
          <a:bodyPr wrap="square" lIns="0" tIns="0" rIns="0" bIns="0" anchor="b" anchorCtr="0"/>
          <a:lstStyle>
            <a:lvl1pPr marL="0" indent="0" algn="l">
              <a:lnSpc>
                <a:spcPct val="100000"/>
              </a:lnSpc>
              <a:buNone/>
              <a:defRPr b="1"/>
            </a:lvl1pPr>
          </a:lstStyle>
          <a:p>
            <a:r>
              <a:rPr lang="en-US" b="1">
                <a:solidFill>
                  <a:schemeClr val="tx1"/>
                </a:solidFill>
                <a:latin typeface="Arial" panose="020b0604020202020204" pitchFamily="34" charset="0"/>
              </a:rPr>
              <a:t>Adding a Personal Touch</a:t>
            </a:r>
            <a:endParaRPr lang="fr-FR" b="1">
              <a:solidFill>
                <a:schemeClr val="tx1"/>
              </a:solidFill>
              <a:latin typeface="Arial" panose="020b0604020202020204" pitchFamily="34" charset="0"/>
            </a:endParaRPr>
          </a:p>
        </p:txBody>
      </p:sp>
      <p:sp>
        <p:nvSpPr>
          <p:cNvPr id="15" name="Text Placeholder 14">
            <a:extLst>
              <a:ext uri="{FF2B5EF4-FFF2-40B4-BE49-F238E27FC236}">
                <a16:creationId xmlns:a16="http://schemas.microsoft.com/office/drawing/2014/main" id="{62C62097-24AA-1F45-9661-6C6230CC8FC4}"/>
              </a:ext>
            </a:extLst>
          </p:cNvPr>
          <p:cNvSpPr>
            <a:spLocks noGrp="1"/>
          </p:cNvSpPr>
          <p:nvPr>
            <p:ph type="body" sz="quarter" idx="16" hasCustomPrompt="1"/>
          </p:nvPr>
        </p:nvSpPr>
        <p:spPr>
          <a:xfrm>
            <a:off x="1208085" y="1709428"/>
            <a:ext cx="7966005" cy="242421"/>
          </a:xfrm>
          <a:prstGeom prst="rect">
            <a:avLst/>
          </a:prstGeom>
        </p:spPr>
        <p:txBody>
          <a:bodyPr lIns="0" tIns="0" rIns="0" bIns="0"/>
          <a:lstStyle>
            <a:lvl1pPr marL="0" algn="l">
              <a:buNone/>
              <a:defRPr sz="1400" b="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Customer success</a:t>
            </a:r>
          </a:p>
        </p:txBody>
      </p:sp>
      <p:sp>
        <p:nvSpPr>
          <p:cNvPr id="18" name="Text Placeholder 21">
            <a:extLst>
              <a:ext uri="{FF2B5EF4-FFF2-40B4-BE49-F238E27FC236}">
                <a16:creationId xmlns:a16="http://schemas.microsoft.com/office/drawing/2014/main" id="{53AA5082-5663-A641-8FA1-8E7E9E61500E}"/>
              </a:ext>
            </a:extLst>
          </p:cNvPr>
          <p:cNvSpPr>
            <a:spLocks noGrp="1"/>
          </p:cNvSpPr>
          <p:nvPr>
            <p:ph type="body" sz="quarter" idx="13" hasCustomPrompt="1"/>
          </p:nvPr>
        </p:nvSpPr>
        <p:spPr>
          <a:xfrm>
            <a:off x="1047233" y="5018033"/>
            <a:ext cx="4600800" cy="937116"/>
          </a:xfrm>
          <a:prstGeom prst="rect">
            <a:avLst/>
          </a:prstGeom>
        </p:spPr>
        <p:txBody>
          <a:bodyPr lIns="0" tIns="0" rIns="0" bIns="0"/>
          <a:lstStyle>
            <a:lvl1pPr marL="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Completely synergize resource taxing relationships via premier niche markets. Professionally cultivate one-to-one customer service with robust ideas. </a:t>
            </a:r>
          </a:p>
        </p:txBody>
      </p:sp>
      <p:sp>
        <p:nvSpPr>
          <p:cNvPr id="19" name="Text Placeholder 14">
            <a:extLst>
              <a:ext uri="{FF2B5EF4-FFF2-40B4-BE49-F238E27FC236}">
                <a16:creationId xmlns:a16="http://schemas.microsoft.com/office/drawing/2014/main" id="{4BBB8E1E-B82E-B840-A166-0A7A24D2F038}"/>
              </a:ext>
            </a:extLst>
          </p:cNvPr>
          <p:cNvSpPr>
            <a:spLocks noGrp="1"/>
          </p:cNvSpPr>
          <p:nvPr>
            <p:ph type="body" sz="quarter" idx="11" hasCustomPrompt="1"/>
          </p:nvPr>
        </p:nvSpPr>
        <p:spPr>
          <a:xfrm>
            <a:off x="1055685" y="4532875"/>
            <a:ext cx="4600799"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Call your coworkers</a:t>
            </a:r>
          </a:p>
        </p:txBody>
      </p:sp>
      <p:sp>
        <p:nvSpPr>
          <p:cNvPr id="22" name="Text Placeholder 21">
            <a:extLst>
              <a:ext uri="{FF2B5EF4-FFF2-40B4-BE49-F238E27FC236}">
                <a16:creationId xmlns:a16="http://schemas.microsoft.com/office/drawing/2014/main" id="{B9BEE997-1A54-E74B-A10B-A61D1D899971}"/>
              </a:ext>
            </a:extLst>
          </p:cNvPr>
          <p:cNvSpPr>
            <a:spLocks noGrp="1"/>
          </p:cNvSpPr>
          <p:nvPr>
            <p:ph type="body" sz="quarter" idx="17" hasCustomPrompt="1"/>
          </p:nvPr>
        </p:nvSpPr>
        <p:spPr>
          <a:xfrm>
            <a:off x="6385716" y="5018033"/>
            <a:ext cx="4600800" cy="937116"/>
          </a:xfrm>
          <a:prstGeom prst="rect">
            <a:avLst/>
          </a:prstGeom>
        </p:spPr>
        <p:txBody>
          <a:bodyPr lIns="0" tIns="0" rIns="0" bIns="0"/>
          <a:lstStyle>
            <a:lvl1pPr marL="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defRPr/>
            </a:pPr>
            <a:r>
              <a:rPr lang="en-US" sz="1200" kern="0">
                <a:solidFill>
                  <a:schemeClr val="bg1">
                    <a:lumMod val="85000"/>
                    <a:lumOff val="15000"/>
                  </a:schemeClr>
                </a:solidFill>
                <a:latin typeface="Arial" panose="020b0604020202020204" pitchFamily="34" charset="0"/>
              </a:rPr>
              <a:t>Interactively procrastinate high-payoff content without backward-compatible data. Quickly cultivate optimal processes and tactical architectures. Completely iterate covalent strategic theme areas via accurate e-markets.</a:t>
            </a:r>
            <a:endParaRPr lang="fr-FR" sz="1200" kern="0">
              <a:solidFill>
                <a:schemeClr val="bg1">
                  <a:lumMod val="85000"/>
                  <a:lumOff val="15000"/>
                </a:schemeClr>
              </a:solidFill>
              <a:latin typeface="Arial" panose="020b0604020202020204" pitchFamily="34" charset="0"/>
            </a:endParaRPr>
          </a:p>
        </p:txBody>
      </p:sp>
      <p:sp>
        <p:nvSpPr>
          <p:cNvPr id="23" name="Text Placeholder 14">
            <a:extLst>
              <a:ext uri="{FF2B5EF4-FFF2-40B4-BE49-F238E27FC236}">
                <a16:creationId xmlns:a16="http://schemas.microsoft.com/office/drawing/2014/main" id="{CF933E4E-A237-184B-8912-54E7D5519054}"/>
              </a:ext>
            </a:extLst>
          </p:cNvPr>
          <p:cNvSpPr>
            <a:spLocks noGrp="1"/>
          </p:cNvSpPr>
          <p:nvPr>
            <p:ph type="body" sz="quarter" idx="18" hasCustomPrompt="1"/>
          </p:nvPr>
        </p:nvSpPr>
        <p:spPr>
          <a:xfrm>
            <a:off x="6394168" y="4532875"/>
            <a:ext cx="4592347"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r>
              <a:rPr lang="fr-FR" sz="1400" b="1" kern="0" err="1">
                <a:solidFill>
                  <a:schemeClr val="accent1"/>
                </a:solidFill>
                <a:latin typeface="Arial" panose="020b0604020202020204" pitchFamily="34" charset="0"/>
              </a:rPr>
              <a:t>Get notified instantly</a:t>
            </a:r>
          </a:p>
        </p:txBody>
      </p:sp>
    </p:spTree>
    <p:extLst>
      <p:ext uri="{BB962C8B-B14F-4D97-AF65-F5344CB8AC3E}">
        <p14:creationId xmlns:p14="http://schemas.microsoft.com/office/powerpoint/2010/main" val="3918050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2_Picture vert">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9105CD60-0260-47DB-BAD4-7D470C493A85}"/>
              </a:ext>
            </a:extLst>
          </p:cNvPr>
          <p:cNvSpPr>
            <a:spLocks noGrp="1"/>
          </p:cNvSpPr>
          <p:nvPr>
            <p:ph type="pic" sz="quarter" idx="10" hasCustomPrompt="1"/>
          </p:nvPr>
        </p:nvSpPr>
        <p:spPr>
          <a:xfrm>
            <a:off x="0" y="-2"/>
            <a:ext cx="12192000" cy="3429002"/>
          </a:xfrm>
          <a:prstGeom prst="roundRect">
            <a:avLst>
              <a:gd name="adj" fmla="val 0"/>
            </a:avLst>
          </a:prstGeom>
          <a:solidFill>
            <a:schemeClr val="accent1"/>
          </a:solidFill>
          <a:effectLst/>
        </p:spPr>
        <p:txBody>
          <a:bodyPr wrap="square" lIns="0" tIns="288000" rIns="0" bIns="0">
            <a:noAutofit/>
          </a:bodyPr>
          <a:lstStyle>
            <a:lvl1pPr algn="ctr">
              <a:defRPr lang="fr-FR" sz="2000" b="0" i="0">
                <a:latin typeface="Arial" panose="020b0604020202020204" pitchFamily="34" charset="0"/>
              </a:defRPr>
            </a:lvl1pPr>
          </a:lstStyle>
          <a:p>
            <a:pPr marL="0" lvl="0" indent="0" algn="ctr">
              <a:buNone/>
            </a:pPr>
            <a:r>
              <a:rPr lang="fr-FR"/>
              <a:t>Insert picture</a:t>
            </a:r>
          </a:p>
        </p:txBody>
      </p:sp>
    </p:spTree>
    <p:extLst>
      <p:ext uri="{BB962C8B-B14F-4D97-AF65-F5344CB8AC3E}">
        <p14:creationId xmlns:p14="http://schemas.microsoft.com/office/powerpoint/2010/main" val="1304342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3_Picture four">
    <p:spTree>
      <p:nvGrpSpPr>
        <p:cNvPr id="1" name=""/>
        <p:cNvGrpSpPr/>
        <p:nvPr/>
      </p:nvGrpSpPr>
      <p:grpSpPr>
        <a:xfrm>
          <a:off x="0" y="0"/>
          <a:ext cx="0" cy="0"/>
        </a:xfrm>
      </p:grpSpPr>
      <p:sp>
        <p:nvSpPr>
          <p:cNvPr id="3" name="Picture Placeholder 2">
            <a:extLst>
              <a:ext uri="{FF2B5EF4-FFF2-40B4-BE49-F238E27FC236}">
                <a16:creationId xmlns:a16="http://schemas.microsoft.com/office/drawing/2014/main" id="{1E4F6C16-574B-4AFE-808B-5A5CD811A850}"/>
              </a:ext>
            </a:extLst>
          </p:cNvPr>
          <p:cNvSpPr>
            <a:spLocks noGrp="1"/>
          </p:cNvSpPr>
          <p:nvPr>
            <p:ph type="pic" sz="quarter" idx="15" hasCustomPrompt="1"/>
          </p:nvPr>
        </p:nvSpPr>
        <p:spPr>
          <a:xfrm>
            <a:off x="6600822" y="728663"/>
            <a:ext cx="2126309" cy="2694652"/>
          </a:xfrm>
          <a:prstGeom prst="roundRect">
            <a:avLst>
              <a:gd name="adj" fmla="val 5000"/>
            </a:avLst>
          </a:prstGeom>
          <a:solidFill>
            <a:schemeClr val="accent2"/>
          </a:solidFill>
        </p:spPr>
        <p:txBody>
          <a:bodyPr lIns="0" tIns="288000" rIns="0" bIns="0"/>
          <a:lstStyle>
            <a:lvl1pPr marL="0" indent="0" algn="ctr">
              <a:buNone/>
              <a:defRPr sz="1800" b="0" i="0">
                <a:latin typeface="Arial" panose="020b0604020202020204" pitchFamily="34" charset="0"/>
              </a:defRPr>
            </a:lvl1pPr>
          </a:lstStyle>
          <a:p>
            <a:r>
              <a:rPr lang="fr-FR"/>
              <a:t>Insert picture</a:t>
            </a:r>
          </a:p>
        </p:txBody>
      </p:sp>
      <p:sp>
        <p:nvSpPr>
          <p:cNvPr id="11" name="Picture Placeholder 2">
            <a:extLst>
              <a:ext uri="{FF2B5EF4-FFF2-40B4-BE49-F238E27FC236}">
                <a16:creationId xmlns:a16="http://schemas.microsoft.com/office/drawing/2014/main" id="{AE80836F-ED3C-44A0-A10C-3B8D1794852A}"/>
              </a:ext>
            </a:extLst>
          </p:cNvPr>
          <p:cNvSpPr>
            <a:spLocks noGrp="1"/>
          </p:cNvSpPr>
          <p:nvPr>
            <p:ph type="pic" sz="quarter" idx="16" hasCustomPrompt="1"/>
          </p:nvPr>
        </p:nvSpPr>
        <p:spPr>
          <a:xfrm>
            <a:off x="6600822" y="3741686"/>
            <a:ext cx="2126309" cy="2073629"/>
          </a:xfrm>
          <a:prstGeom prst="roundRect">
            <a:avLst>
              <a:gd name="adj" fmla="val 5000"/>
            </a:avLst>
          </a:prstGeom>
          <a:solidFill>
            <a:schemeClr val="accent2"/>
          </a:solidFill>
        </p:spPr>
        <p:txBody>
          <a:bodyPr lIns="0" tIns="288000" rIns="0" bIns="0"/>
          <a:lstStyle>
            <a:lvl1pPr marL="0" indent="0" algn="ctr">
              <a:buNone/>
              <a:defRPr sz="1800" b="0" i="0">
                <a:latin typeface="Arial" panose="020b0604020202020204" pitchFamily="34" charset="0"/>
              </a:defRPr>
            </a:lvl1pPr>
          </a:lstStyle>
          <a:p>
            <a:r>
              <a:rPr lang="fr-FR"/>
              <a:t>Insert picture</a:t>
            </a:r>
          </a:p>
        </p:txBody>
      </p:sp>
      <p:sp>
        <p:nvSpPr>
          <p:cNvPr id="12" name="Picture Placeholder 2">
            <a:extLst>
              <a:ext uri="{FF2B5EF4-FFF2-40B4-BE49-F238E27FC236}">
                <a16:creationId xmlns:a16="http://schemas.microsoft.com/office/drawing/2014/main" id="{ADA547F3-7E1A-411E-ADC4-C0CFBD49BF98}"/>
              </a:ext>
            </a:extLst>
          </p:cNvPr>
          <p:cNvSpPr>
            <a:spLocks noGrp="1"/>
          </p:cNvSpPr>
          <p:nvPr>
            <p:ph type="pic" sz="quarter" idx="17" hasCustomPrompt="1"/>
          </p:nvPr>
        </p:nvSpPr>
        <p:spPr>
          <a:xfrm>
            <a:off x="9108788" y="1538608"/>
            <a:ext cx="2126309" cy="2178428"/>
          </a:xfrm>
          <a:prstGeom prst="roundRect">
            <a:avLst>
              <a:gd name="adj" fmla="val 5000"/>
            </a:avLst>
          </a:prstGeom>
          <a:solidFill>
            <a:schemeClr val="accent2"/>
          </a:solidFill>
        </p:spPr>
        <p:txBody>
          <a:bodyPr lIns="0" tIns="288000" rIns="0" bIns="0"/>
          <a:lstStyle>
            <a:lvl1pPr marL="0" indent="0" algn="ctr">
              <a:buNone/>
              <a:defRPr sz="1800" b="0" i="0">
                <a:latin typeface="Arial" panose="020b0604020202020204" pitchFamily="34" charset="0"/>
              </a:defRPr>
            </a:lvl1pPr>
          </a:lstStyle>
          <a:p>
            <a:r>
              <a:rPr lang="fr-FR"/>
              <a:t>Insert picture</a:t>
            </a:r>
          </a:p>
        </p:txBody>
      </p:sp>
      <p:sp>
        <p:nvSpPr>
          <p:cNvPr id="16" name="Picture Placeholder 2">
            <a:extLst>
              <a:ext uri="{FF2B5EF4-FFF2-40B4-BE49-F238E27FC236}">
                <a16:creationId xmlns:a16="http://schemas.microsoft.com/office/drawing/2014/main" id="{74283534-4BD3-4AD8-B963-68E0A8956F97}"/>
              </a:ext>
            </a:extLst>
          </p:cNvPr>
          <p:cNvSpPr>
            <a:spLocks noGrp="1"/>
          </p:cNvSpPr>
          <p:nvPr>
            <p:ph type="pic" sz="quarter" idx="18" hasCustomPrompt="1"/>
          </p:nvPr>
        </p:nvSpPr>
        <p:spPr>
          <a:xfrm>
            <a:off x="9108788" y="4095623"/>
            <a:ext cx="2126309" cy="2039747"/>
          </a:xfrm>
          <a:prstGeom prst="roundRect">
            <a:avLst>
              <a:gd name="adj" fmla="val 5000"/>
            </a:avLst>
          </a:prstGeom>
          <a:solidFill>
            <a:schemeClr val="accent2"/>
          </a:solidFill>
        </p:spPr>
        <p:txBody>
          <a:bodyPr lIns="0" tIns="288000" rIns="0" bIns="0"/>
          <a:lstStyle>
            <a:lvl1pPr marL="0" indent="0" algn="ctr">
              <a:buNone/>
              <a:defRPr sz="1800" b="0" i="0">
                <a:latin typeface="Arial" panose="020b0604020202020204" pitchFamily="34" charset="0"/>
              </a:defRPr>
            </a:lvl1pPr>
          </a:lstStyle>
          <a:p>
            <a:r>
              <a:rPr lang="fr-FR"/>
              <a:t>Insert picture</a:t>
            </a:r>
          </a:p>
        </p:txBody>
      </p:sp>
      <p:sp>
        <p:nvSpPr>
          <p:cNvPr id="6" name="Text Placeholder 14">
            <a:extLst>
              <a:ext uri="{FF2B5EF4-FFF2-40B4-BE49-F238E27FC236}">
                <a16:creationId xmlns:a16="http://schemas.microsoft.com/office/drawing/2014/main" id="{ACAD8562-8297-F843-BC4F-77E95A38A63B}"/>
              </a:ext>
            </a:extLst>
          </p:cNvPr>
          <p:cNvSpPr>
            <a:spLocks noGrp="1"/>
          </p:cNvSpPr>
          <p:nvPr>
            <p:ph type="body" sz="quarter" idx="12" hasCustomPrompt="1"/>
          </p:nvPr>
        </p:nvSpPr>
        <p:spPr>
          <a:xfrm>
            <a:off x="957513" y="2244906"/>
            <a:ext cx="4114358"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Insert sub-title here</a:t>
            </a:r>
          </a:p>
        </p:txBody>
      </p:sp>
      <p:sp>
        <p:nvSpPr>
          <p:cNvPr id="7" name="Text Placeholder 21">
            <a:extLst>
              <a:ext uri="{FF2B5EF4-FFF2-40B4-BE49-F238E27FC236}">
                <a16:creationId xmlns:a16="http://schemas.microsoft.com/office/drawing/2014/main" id="{8E3EDD0E-744A-6D42-9ED1-589105EC9F39}"/>
              </a:ext>
            </a:extLst>
          </p:cNvPr>
          <p:cNvSpPr>
            <a:spLocks noGrp="1"/>
          </p:cNvSpPr>
          <p:nvPr>
            <p:ph type="body" sz="quarter" idx="13" hasCustomPrompt="1"/>
          </p:nvPr>
        </p:nvSpPr>
        <p:spPr>
          <a:xfrm>
            <a:off x="956902" y="2694483"/>
            <a:ext cx="4114969" cy="3120832"/>
          </a:xfrm>
          <a:prstGeom prst="rect">
            <a:avLst/>
          </a:prstGeom>
        </p:spPr>
        <p:txBody>
          <a:bodyPr lIns="0" tIns="0" rIns="0" bIns="0"/>
          <a:lstStyle>
            <a:lvl1pPr marL="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Completely synergize resource taxing relationships via premier niche markets. Professionally cultivate one-to-one customer service with robust ideas. Dynamically innovate resource-leveling customer service for state-of-the-art customer service. Objectively innovate empowered manufactured products whereas parallel platforms.</a:t>
            </a:r>
          </a:p>
        </p:txBody>
      </p:sp>
      <p:sp>
        <p:nvSpPr>
          <p:cNvPr id="8" name="Text Placeholder 14">
            <a:extLst>
              <a:ext uri="{FF2B5EF4-FFF2-40B4-BE49-F238E27FC236}">
                <a16:creationId xmlns:a16="http://schemas.microsoft.com/office/drawing/2014/main" id="{485C3E88-1B40-C146-AE44-6403D25B4F1E}"/>
              </a:ext>
            </a:extLst>
          </p:cNvPr>
          <p:cNvSpPr>
            <a:spLocks noGrp="1"/>
          </p:cNvSpPr>
          <p:nvPr>
            <p:ph type="body" sz="quarter" idx="10" hasCustomPrompt="1"/>
          </p:nvPr>
        </p:nvSpPr>
        <p:spPr>
          <a:xfrm>
            <a:off x="956903" y="1146418"/>
            <a:ext cx="4114968" cy="891332"/>
          </a:xfrm>
          <a:prstGeom prst="rect">
            <a:avLst/>
          </a:prstGeom>
        </p:spPr>
        <p:txBody>
          <a:bodyPr lIns="0" tIns="0" rIns="0" bIns="0" anchor="b"/>
          <a:lstStyle>
            <a:lvl1pPr marL="0" indent="0">
              <a:buNone/>
              <a:defRPr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Journey Analytics Solutions</a:t>
            </a:r>
          </a:p>
        </p:txBody>
      </p:sp>
    </p:spTree>
    <p:extLst>
      <p:ext uri="{BB962C8B-B14F-4D97-AF65-F5344CB8AC3E}">
        <p14:creationId xmlns:p14="http://schemas.microsoft.com/office/powerpoint/2010/main" val="124296543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4_Picture bottom">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9105CD60-0260-47DB-BAD4-7D470C493A85}"/>
              </a:ext>
            </a:extLst>
          </p:cNvPr>
          <p:cNvSpPr>
            <a:spLocks noGrp="1"/>
          </p:cNvSpPr>
          <p:nvPr>
            <p:ph type="pic" sz="quarter" idx="10" hasCustomPrompt="1"/>
          </p:nvPr>
        </p:nvSpPr>
        <p:spPr>
          <a:xfrm>
            <a:off x="1055688" y="3771901"/>
            <a:ext cx="10080625" cy="2357438"/>
          </a:xfrm>
          <a:prstGeom prst="roundRect">
            <a:avLst>
              <a:gd name="adj" fmla="val 5085"/>
            </a:avLst>
          </a:prstGeom>
          <a:solidFill>
            <a:schemeClr val="accent1"/>
          </a:solidFill>
          <a:effectLst/>
        </p:spPr>
        <p:txBody>
          <a:bodyPr wrap="square" lIns="0" tIns="288000" rIns="0" bIns="0">
            <a:noAutofit/>
          </a:bodyPr>
          <a:lstStyle>
            <a:lvl1pPr algn="ctr">
              <a:defRPr lang="fr-FR" sz="2000" b="0" i="0">
                <a:latin typeface="Arial" panose="020b0604020202020204" pitchFamily="34" charset="0"/>
              </a:defRPr>
            </a:lvl1pPr>
          </a:lstStyle>
          <a:p>
            <a:pPr marL="0" lvl="0" indent="0" algn="ctr">
              <a:buNone/>
            </a:pPr>
            <a:r>
              <a:rPr lang="fr-FR"/>
              <a:t>Insert picture</a:t>
            </a:r>
          </a:p>
        </p:txBody>
      </p:sp>
      <p:sp>
        <p:nvSpPr>
          <p:cNvPr id="9" name="Text Placeholder 14">
            <a:extLst>
              <a:ext uri="{FF2B5EF4-FFF2-40B4-BE49-F238E27FC236}">
                <a16:creationId xmlns:a16="http://schemas.microsoft.com/office/drawing/2014/main" id="{86666400-B56C-F54B-9F88-BF779A0CD0C8}"/>
              </a:ext>
            </a:extLst>
          </p:cNvPr>
          <p:cNvSpPr>
            <a:spLocks noGrp="1"/>
          </p:cNvSpPr>
          <p:nvPr>
            <p:ph type="body" sz="quarter" idx="12" hasCustomPrompt="1"/>
          </p:nvPr>
        </p:nvSpPr>
        <p:spPr>
          <a:xfrm>
            <a:off x="1056296" y="2009596"/>
            <a:ext cx="4600117"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View from website</a:t>
            </a:r>
          </a:p>
        </p:txBody>
      </p:sp>
      <p:sp>
        <p:nvSpPr>
          <p:cNvPr id="10" name="Text Placeholder 21">
            <a:extLst>
              <a:ext uri="{FF2B5EF4-FFF2-40B4-BE49-F238E27FC236}">
                <a16:creationId xmlns:a16="http://schemas.microsoft.com/office/drawing/2014/main" id="{25CCB350-6806-184A-9535-83DD281A4F98}"/>
              </a:ext>
            </a:extLst>
          </p:cNvPr>
          <p:cNvSpPr>
            <a:spLocks noGrp="1"/>
          </p:cNvSpPr>
          <p:nvPr>
            <p:ph type="body" sz="quarter" idx="13" hasCustomPrompt="1"/>
          </p:nvPr>
        </p:nvSpPr>
        <p:spPr>
          <a:xfrm>
            <a:off x="1055686" y="2459173"/>
            <a:ext cx="4600800" cy="906050"/>
          </a:xfrm>
          <a:prstGeom prst="rect">
            <a:avLst/>
          </a:prstGeom>
        </p:spPr>
        <p:txBody>
          <a:bodyPr lIns="0" tIns="0" rIns="0" bIns="0"/>
          <a:lstStyle>
            <a:lvl1pPr marL="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Completely synergize resource taxing relationships via premier niche markets. Professionally cultivate one-to-one customer service with robust ideas. Dynamically innovate resource-leveling customer service for state-of-the-art customer service</a:t>
            </a:r>
          </a:p>
        </p:txBody>
      </p:sp>
      <p:sp>
        <p:nvSpPr>
          <p:cNvPr id="14" name="Text Placeholder 14">
            <a:extLst>
              <a:ext uri="{FF2B5EF4-FFF2-40B4-BE49-F238E27FC236}">
                <a16:creationId xmlns:a16="http://schemas.microsoft.com/office/drawing/2014/main" id="{D471BB0C-86D5-8F42-BE7B-4A02D28BDBB7}"/>
              </a:ext>
            </a:extLst>
          </p:cNvPr>
          <p:cNvSpPr>
            <a:spLocks noGrp="1"/>
          </p:cNvSpPr>
          <p:nvPr>
            <p:ph type="body" sz="quarter" idx="15" hasCustomPrompt="1"/>
          </p:nvPr>
        </p:nvSpPr>
        <p:spPr>
          <a:xfrm>
            <a:off x="6535514" y="2009596"/>
            <a:ext cx="4600117"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Download it instantly</a:t>
            </a:r>
          </a:p>
        </p:txBody>
      </p:sp>
      <p:sp>
        <p:nvSpPr>
          <p:cNvPr id="15" name="Text Placeholder 21">
            <a:extLst>
              <a:ext uri="{FF2B5EF4-FFF2-40B4-BE49-F238E27FC236}">
                <a16:creationId xmlns:a16="http://schemas.microsoft.com/office/drawing/2014/main" id="{0D3074FC-E5F9-8746-AF56-C43BACA09F27}"/>
              </a:ext>
            </a:extLst>
          </p:cNvPr>
          <p:cNvSpPr>
            <a:spLocks noGrp="1"/>
          </p:cNvSpPr>
          <p:nvPr>
            <p:ph type="body" sz="quarter" idx="16" hasCustomPrompt="1"/>
          </p:nvPr>
        </p:nvSpPr>
        <p:spPr>
          <a:xfrm>
            <a:off x="6534904" y="2459173"/>
            <a:ext cx="4600800" cy="906050"/>
          </a:xfrm>
          <a:prstGeom prst="rect">
            <a:avLst/>
          </a:prstGeom>
        </p:spPr>
        <p:txBody>
          <a:bodyPr lIns="0" tIns="0" rIns="0" bIns="0"/>
          <a:lstStyle>
            <a:lvl1pPr marL="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Completely synergize resource taxing relationships via premier niche markets. Professionally cultivate one-to-one customer service with robust ideas. Dynamically innovate resource-leveling customer service for state-of-the-art customer service</a:t>
            </a:r>
          </a:p>
        </p:txBody>
      </p:sp>
      <p:sp>
        <p:nvSpPr>
          <p:cNvPr id="16" name="Text Placeholder 14">
            <a:extLst>
              <a:ext uri="{FF2B5EF4-FFF2-40B4-BE49-F238E27FC236}">
                <a16:creationId xmlns:a16="http://schemas.microsoft.com/office/drawing/2014/main" id="{C5CB7267-5684-114F-A0F1-835F3B74F6DF}"/>
              </a:ext>
            </a:extLst>
          </p:cNvPr>
          <p:cNvSpPr>
            <a:spLocks noGrp="1"/>
          </p:cNvSpPr>
          <p:nvPr>
            <p:ph type="body" sz="quarter" idx="14" hasCustomPrompt="1"/>
          </p:nvPr>
        </p:nvSpPr>
        <p:spPr>
          <a:xfrm>
            <a:off x="1055685" y="728661"/>
            <a:ext cx="10080625" cy="459480"/>
          </a:xfrm>
          <a:prstGeom prst="rect">
            <a:avLst/>
          </a:prstGeom>
        </p:spPr>
        <p:txBody>
          <a:bodyPr lIns="0" tIns="0" rIns="0" bIns="0" anchor="b"/>
          <a:lstStyle>
            <a:lvl1pPr marL="0" indent="0">
              <a:buNone/>
              <a:defRPr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Journey Analytics Solutions</a:t>
            </a:r>
          </a:p>
        </p:txBody>
      </p:sp>
    </p:spTree>
    <p:extLst>
      <p:ext uri="{BB962C8B-B14F-4D97-AF65-F5344CB8AC3E}">
        <p14:creationId xmlns:p14="http://schemas.microsoft.com/office/powerpoint/2010/main" val="384088441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5_Picture section">
    <p:spTree>
      <p:nvGrpSpPr>
        <p:cNvPr id="1" name=""/>
        <p:cNvGrpSpPr/>
        <p:nvPr/>
      </p:nvGrpSpPr>
      <p:grpSpPr>
        <a:xfrm>
          <a:off x="0" y="0"/>
          <a:ext cx="0" cy="0"/>
        </a:xfrm>
      </p:grpSpPr>
      <p:sp>
        <p:nvSpPr>
          <p:cNvPr id="3" name="Rectangle 2">
            <a:extLst>
              <a:ext uri="{FF2B5EF4-FFF2-40B4-BE49-F238E27FC236}">
                <a16:creationId xmlns:a16="http://schemas.microsoft.com/office/drawing/2014/main" id="{D4EC21BA-C443-DB45-A552-1EC23D3D031F}"/>
              </a:ext>
            </a:extLst>
          </p:cNvPr>
          <p:cNvSpPr/>
          <p:nvPr userDrawn="1"/>
        </p:nvSpPr>
        <p:spPr>
          <a:xfrm>
            <a:off x="1" y="0"/>
            <a:ext cx="8000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4" name="Picture Placeholder 26">
            <a:extLst>
              <a:ext uri="{FF2B5EF4-FFF2-40B4-BE49-F238E27FC236}">
                <a16:creationId xmlns:a16="http://schemas.microsoft.com/office/drawing/2014/main" id="{FC56389C-4CE6-3643-B535-1D8CD745BB7F}"/>
              </a:ext>
            </a:extLst>
          </p:cNvPr>
          <p:cNvSpPr>
            <a:spLocks noGrp="1"/>
          </p:cNvSpPr>
          <p:nvPr>
            <p:ph type="pic" sz="quarter" idx="10" hasCustomPrompt="1"/>
          </p:nvPr>
        </p:nvSpPr>
        <p:spPr>
          <a:xfrm>
            <a:off x="6627812" y="728662"/>
            <a:ext cx="4535488" cy="5400673"/>
          </a:xfrm>
          <a:prstGeom prst="roundRect">
            <a:avLst>
              <a:gd name="adj" fmla="val 3226"/>
            </a:avLst>
          </a:prstGeom>
          <a:solidFill>
            <a:schemeClr val="accent1"/>
          </a:solidFill>
          <a:effectLst/>
        </p:spPr>
        <p:txBody>
          <a:bodyPr wrap="square" lIns="0" tIns="288000" rIns="0" bIns="0">
            <a:noAutofit/>
          </a:bodyPr>
          <a:lstStyle>
            <a:lvl1pPr marL="0" indent="0" algn="ctr">
              <a:buNone/>
              <a:defRPr lang="fr-FR" sz="2000" b="0" i="0">
                <a:latin typeface="Arial" panose="020b0604020202020204" pitchFamily="34" charset="0"/>
              </a:defRPr>
            </a:lvl1pPr>
          </a:lstStyle>
          <a:p>
            <a:pPr marL="0" lvl="0" indent="0" algn="ctr">
              <a:buNone/>
            </a:pPr>
            <a:r>
              <a:rPr lang="fr-FR"/>
              <a:t>Insert picture</a:t>
            </a:r>
          </a:p>
        </p:txBody>
      </p:sp>
      <p:sp>
        <p:nvSpPr>
          <p:cNvPr id="5" name="Text Placeholder 14">
            <a:extLst>
              <a:ext uri="{FF2B5EF4-FFF2-40B4-BE49-F238E27FC236}">
                <a16:creationId xmlns:a16="http://schemas.microsoft.com/office/drawing/2014/main" id="{7493E691-40B5-A342-B279-C86A8D4EF8F1}"/>
              </a:ext>
            </a:extLst>
          </p:cNvPr>
          <p:cNvSpPr>
            <a:spLocks noGrp="1"/>
          </p:cNvSpPr>
          <p:nvPr>
            <p:ph type="body" sz="quarter" idx="11" hasCustomPrompt="1"/>
          </p:nvPr>
        </p:nvSpPr>
        <p:spPr>
          <a:xfrm>
            <a:off x="1245487" y="2367911"/>
            <a:ext cx="4535488" cy="1248311"/>
          </a:xfrm>
          <a:prstGeom prst="rect">
            <a:avLst/>
          </a:prstGeom>
          <a:ln>
            <a:noFill/>
          </a:ln>
        </p:spPr>
        <p:txBody>
          <a:bodyPr vert="horz" wrap="square" lIns="0" tIns="0" rIns="0" bIns="0" anchor="t"/>
          <a:lstStyle>
            <a:lvl1pPr marL="0" algn="l">
              <a:buNone/>
              <a:defRPr sz="4000" b="1">
                <a:solidFill>
                  <a:schemeClr val="tx1"/>
                </a:solidFill>
                <a:latin typeface="Arial" panose="020b0604020202020204" pitchFamily="34" charset="0"/>
                <a:cs typeface="Arial" panose="020b0604020202020204" pitchFamily="34" charset="0"/>
              </a:defRPr>
            </a:lvl1pPr>
          </a:lstStyle>
          <a:p>
            <a:r>
              <a:rPr lang="da-DK" sz="4000" b="1">
                <a:latin typeface="Arial" panose="020b0604020202020204" pitchFamily="34" charset="0"/>
              </a:rPr>
              <a:t>From Application to Graduation</a:t>
            </a:r>
          </a:p>
        </p:txBody>
      </p:sp>
      <p:sp>
        <p:nvSpPr>
          <p:cNvPr id="6" name="Text Placeholder 14">
            <a:extLst>
              <a:ext uri="{FF2B5EF4-FFF2-40B4-BE49-F238E27FC236}">
                <a16:creationId xmlns:a16="http://schemas.microsoft.com/office/drawing/2014/main" id="{8AB324C9-316D-E945-A8BD-1A380FAFB333}"/>
              </a:ext>
            </a:extLst>
          </p:cNvPr>
          <p:cNvSpPr>
            <a:spLocks noGrp="1"/>
          </p:cNvSpPr>
          <p:nvPr>
            <p:ph type="body" sz="quarter" idx="12" hasCustomPrompt="1"/>
          </p:nvPr>
        </p:nvSpPr>
        <p:spPr>
          <a:xfrm>
            <a:off x="1245487" y="1701793"/>
            <a:ext cx="938913" cy="464499"/>
          </a:xfrm>
          <a:prstGeom prst="rect">
            <a:avLst/>
          </a:prstGeom>
          <a:ln>
            <a:noFill/>
          </a:ln>
        </p:spPr>
        <p:txBody>
          <a:bodyPr vert="horz" wrap="square" lIns="0" tIns="0" rIns="0" bIns="0" anchor="t"/>
          <a:lstStyle>
            <a:lvl1pPr algn="l">
              <a:buNone/>
              <a:defRPr sz="4000" b="1">
                <a:solidFill>
                  <a:schemeClr val="tx1"/>
                </a:solidFill>
                <a:latin typeface="Arial" panose="020b0604020202020204" pitchFamily="34" charset="0"/>
                <a:cs typeface="Arial" panose="020b0604020202020204" pitchFamily="34" charset="0"/>
              </a:defRPr>
            </a:lvl1pPr>
          </a:lstStyle>
          <a:p>
            <a:pPr lvl="0"/>
            <a:r>
              <a:rPr lang="en-US"/>
              <a:t>01</a:t>
            </a:r>
          </a:p>
        </p:txBody>
      </p:sp>
    </p:spTree>
    <p:extLst>
      <p:ext uri="{BB962C8B-B14F-4D97-AF65-F5344CB8AC3E}">
        <p14:creationId xmlns:p14="http://schemas.microsoft.com/office/powerpoint/2010/main" val="108366675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6_Picture">
    <p:spTree>
      <p:nvGrpSpPr>
        <p:cNvPr id="1" name=""/>
        <p:cNvGrpSpPr/>
        <p:nvPr/>
      </p:nvGrpSpPr>
      <p:grpSpPr>
        <a:xfrm>
          <a:off x="0" y="0"/>
          <a:ext cx="0" cy="0"/>
        </a:xfrm>
      </p:grpSpPr>
      <p:sp>
        <p:nvSpPr>
          <p:cNvPr id="9" name="Rectangle 8">
            <a:extLst>
              <a:ext uri="{FF2B5EF4-FFF2-40B4-BE49-F238E27FC236}">
                <a16:creationId xmlns:a16="http://schemas.microsoft.com/office/drawing/2014/main" id="{45A2AE26-36C7-4B41-B51F-9A8D48B1A975}"/>
              </a:ext>
            </a:extLst>
          </p:cNvPr>
          <p:cNvSpPr/>
          <p:nvPr userDrawn="1"/>
        </p:nvSpPr>
        <p:spPr>
          <a:xfrm>
            <a:off x="1" y="4559300"/>
            <a:ext cx="12191999" cy="229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4" name="Picture Placeholder 26">
            <a:extLst>
              <a:ext uri="{FF2B5EF4-FFF2-40B4-BE49-F238E27FC236}">
                <a16:creationId xmlns:a16="http://schemas.microsoft.com/office/drawing/2014/main" id="{59973CC6-9A07-4597-BE0D-604AD156038A}"/>
              </a:ext>
            </a:extLst>
          </p:cNvPr>
          <p:cNvSpPr>
            <a:spLocks noGrp="1"/>
          </p:cNvSpPr>
          <p:nvPr>
            <p:ph type="pic" sz="quarter" idx="10" hasCustomPrompt="1"/>
          </p:nvPr>
        </p:nvSpPr>
        <p:spPr>
          <a:xfrm>
            <a:off x="1055688" y="728662"/>
            <a:ext cx="4535488" cy="5400673"/>
          </a:xfrm>
          <a:prstGeom prst="roundRect">
            <a:avLst>
              <a:gd name="adj" fmla="val 3226"/>
            </a:avLst>
          </a:prstGeom>
          <a:solidFill>
            <a:schemeClr val="accent1"/>
          </a:solidFill>
          <a:effectLst/>
        </p:spPr>
        <p:txBody>
          <a:bodyPr wrap="square" lIns="0" tIns="288000" rIns="0" bIns="0">
            <a:noAutofit/>
          </a:bodyPr>
          <a:lstStyle>
            <a:lvl1pPr marL="0" indent="0" algn="ctr">
              <a:buNone/>
              <a:defRPr lang="fr-FR" sz="2000" b="0" i="0">
                <a:latin typeface="Arial" panose="020b0604020202020204" pitchFamily="34" charset="0"/>
              </a:defRPr>
            </a:lvl1pPr>
          </a:lstStyle>
          <a:p>
            <a:pPr marL="0" lvl="0" indent="0" algn="ctr">
              <a:buNone/>
            </a:pPr>
            <a:r>
              <a:rPr lang="fr-FR"/>
              <a:t>Insert picture</a:t>
            </a:r>
          </a:p>
        </p:txBody>
      </p:sp>
      <p:pic>
        <p:nvPicPr>
          <p:cNvPr id="8" name="Graphique 30">
            <a:extLst>
              <a:ext uri="{FF2B5EF4-FFF2-40B4-BE49-F238E27FC236}">
                <a16:creationId xmlns:a16="http://schemas.microsoft.com/office/drawing/2014/main" id="{62CAF312-D43F-8341-9EF1-2F7CD9A96085}"/>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0825" y="4900007"/>
            <a:ext cx="228600" cy="228600"/>
          </a:xfrm>
          <a:prstGeom prst="rect">
            <a:avLst/>
          </a:prstGeom>
        </p:spPr>
      </p:pic>
      <p:sp>
        <p:nvSpPr>
          <p:cNvPr id="12" name="Text Placeholder 14">
            <a:extLst>
              <a:ext uri="{FF2B5EF4-FFF2-40B4-BE49-F238E27FC236}">
                <a16:creationId xmlns:a16="http://schemas.microsoft.com/office/drawing/2014/main" id="{EDFDBDB7-7BFB-D548-9BC1-9EEB0A2F0AF8}"/>
              </a:ext>
            </a:extLst>
          </p:cNvPr>
          <p:cNvSpPr>
            <a:spLocks noGrp="1"/>
          </p:cNvSpPr>
          <p:nvPr>
            <p:ph type="body" sz="quarter" idx="14" hasCustomPrompt="1"/>
          </p:nvPr>
        </p:nvSpPr>
        <p:spPr>
          <a:xfrm>
            <a:off x="6600826" y="728662"/>
            <a:ext cx="4600118" cy="1143768"/>
          </a:xfrm>
          <a:prstGeom prst="rect">
            <a:avLst/>
          </a:prstGeom>
        </p:spPr>
        <p:txBody>
          <a:bodyPr lIns="0" tIns="0" rIns="0" bIns="0" anchor="b"/>
          <a:lstStyle>
            <a:lvl1pPr marL="0" indent="0">
              <a:buNone/>
              <a:defRPr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r>
              <a:rPr lang="fr-FR" sz="2800" b="1" kern="0">
                <a:solidFill>
                  <a:schemeClr val="bg1">
                    <a:lumMod val="95000"/>
                    <a:lumOff val="5000"/>
                  </a:schemeClr>
                </a:solidFill>
                <a:latin typeface="Arial" panose="020b0604020202020204" pitchFamily="34" charset="0"/>
              </a:rPr>
              <a:t>A robust, fully integrated, and centralized survey system</a:t>
            </a:r>
          </a:p>
        </p:txBody>
      </p:sp>
      <p:sp>
        <p:nvSpPr>
          <p:cNvPr id="13" name="Text Placeholder 14">
            <a:extLst>
              <a:ext uri="{FF2B5EF4-FFF2-40B4-BE49-F238E27FC236}">
                <a16:creationId xmlns:a16="http://schemas.microsoft.com/office/drawing/2014/main" id="{8B46AD32-6647-F745-9E6A-FEE2CF656132}"/>
              </a:ext>
            </a:extLst>
          </p:cNvPr>
          <p:cNvSpPr>
            <a:spLocks noGrp="1"/>
          </p:cNvSpPr>
          <p:nvPr>
            <p:ph type="body" sz="quarter" idx="12" hasCustomPrompt="1"/>
          </p:nvPr>
        </p:nvSpPr>
        <p:spPr>
          <a:xfrm>
            <a:off x="6601435" y="2275720"/>
            <a:ext cx="4600117"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r>
              <a:rPr lang="fr-FR" sz="1400" b="1" kern="0" err="1">
                <a:solidFill>
                  <a:schemeClr val="accent1"/>
                </a:solidFill>
                <a:latin typeface="Arial" panose="020b0604020202020204" pitchFamily="34" charset="0"/>
              </a:rPr>
              <a:t>Organizational surveys</a:t>
            </a:r>
          </a:p>
        </p:txBody>
      </p:sp>
      <p:sp>
        <p:nvSpPr>
          <p:cNvPr id="14" name="Text Placeholder 21">
            <a:extLst>
              <a:ext uri="{FF2B5EF4-FFF2-40B4-BE49-F238E27FC236}">
                <a16:creationId xmlns:a16="http://schemas.microsoft.com/office/drawing/2014/main" id="{8E26D1D1-0EF8-DB4E-ABD2-50DFF46770A6}"/>
              </a:ext>
            </a:extLst>
          </p:cNvPr>
          <p:cNvSpPr>
            <a:spLocks noGrp="1"/>
          </p:cNvSpPr>
          <p:nvPr>
            <p:ph type="body" sz="quarter" idx="13" hasCustomPrompt="1"/>
          </p:nvPr>
        </p:nvSpPr>
        <p:spPr>
          <a:xfrm>
            <a:off x="6600825" y="2725297"/>
            <a:ext cx="4600800" cy="906050"/>
          </a:xfrm>
          <a:prstGeom prst="rect">
            <a:avLst/>
          </a:prstGeom>
        </p:spPr>
        <p:txBody>
          <a:bodyPr lIns="0" tIns="0" rIns="0" bIns="0"/>
          <a:lstStyle>
            <a:lvl1pPr marL="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defRPr/>
            </a:pPr>
            <a:r>
              <a:rPr lang="en-US" sz="1200" kern="0">
                <a:solidFill>
                  <a:schemeClr val="bg1">
                    <a:lumMod val="85000"/>
                    <a:lumOff val="15000"/>
                  </a:schemeClr>
                </a:solidFill>
                <a:latin typeface="Arial" panose="020b0604020202020204" pitchFamily="34" charset="0"/>
              </a:rPr>
              <a:t>Maximize survey engagement by reaching the right people with the right questions at the right time with Blue. Learn how Blue can automate your survey processes.</a:t>
            </a:r>
            <a:endParaRPr lang="fr-FR" sz="1200" kern="0">
              <a:solidFill>
                <a:schemeClr val="bg1">
                  <a:lumMod val="85000"/>
                  <a:lumOff val="15000"/>
                </a:schemeClr>
              </a:solidFill>
              <a:latin typeface="Arial" panose="020b0604020202020204" pitchFamily="34" charset="0"/>
            </a:endParaRPr>
          </a:p>
        </p:txBody>
      </p:sp>
      <p:sp>
        <p:nvSpPr>
          <p:cNvPr id="16" name="Text Placeholder 21">
            <a:extLst>
              <a:ext uri="{FF2B5EF4-FFF2-40B4-BE49-F238E27FC236}">
                <a16:creationId xmlns:a16="http://schemas.microsoft.com/office/drawing/2014/main" id="{360218BE-8F10-AF47-B394-28FE132F17BD}"/>
              </a:ext>
            </a:extLst>
          </p:cNvPr>
          <p:cNvSpPr>
            <a:spLocks noGrp="1"/>
          </p:cNvSpPr>
          <p:nvPr>
            <p:ph type="body" sz="quarter" idx="15" hasCustomPrompt="1"/>
          </p:nvPr>
        </p:nvSpPr>
        <p:spPr>
          <a:xfrm>
            <a:off x="6600825" y="5267025"/>
            <a:ext cx="4464000" cy="935321"/>
          </a:xfrm>
          <a:prstGeom prst="rect">
            <a:avLst/>
          </a:prstGeom>
        </p:spPr>
        <p:txBody>
          <a:bodyPr wrap="square" lIns="0" tIns="0" rIns="0" bIns="0">
            <a:spAutoFit/>
          </a:bodyPr>
          <a:lstStyle>
            <a:lvl1pPr marL="0" indent="0">
              <a:lnSpc>
                <a:spcPct val="130000"/>
              </a:lnSpc>
              <a:buClr>
                <a:schemeClr val="tx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defRPr/>
            </a:pPr>
            <a:r>
              <a:rPr lang="en-US" sz="1200" kern="0">
                <a:latin typeface="Arial" panose="020b0604020202020204" pitchFamily="34" charset="0"/>
              </a:rPr>
              <a:t>If creating a centralized survey process seems like a daunting task, Explorance is here for you. We have knowledgeable experts in the field who can support and assist you in converting data into actionable insights. </a:t>
            </a:r>
            <a:endParaRPr lang="fr-FR" sz="1200" kern="0">
              <a:latin typeface="Arial" panose="020b0604020202020204" pitchFamily="34" charset="0"/>
            </a:endParaRPr>
          </a:p>
        </p:txBody>
      </p:sp>
    </p:spTree>
    <p:extLst>
      <p:ext uri="{BB962C8B-B14F-4D97-AF65-F5344CB8AC3E}">
        <p14:creationId xmlns:p14="http://schemas.microsoft.com/office/powerpoint/2010/main" val="406013112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9_Picture">
    <p:spTree>
      <p:nvGrpSpPr>
        <p:cNvPr id="1" name=""/>
        <p:cNvGrpSpPr/>
        <p:nvPr/>
      </p:nvGrpSpPr>
      <p:grpSpPr>
        <a:xfrm>
          <a:off x="0" y="0"/>
          <a:ext cx="0" cy="0"/>
        </a:xfrm>
      </p:grpSpPr>
      <p:sp>
        <p:nvSpPr>
          <p:cNvPr id="4" name="Picture Placeholder 26">
            <a:extLst>
              <a:ext uri="{FF2B5EF4-FFF2-40B4-BE49-F238E27FC236}">
                <a16:creationId xmlns:a16="http://schemas.microsoft.com/office/drawing/2014/main" id="{59973CC6-9A07-4597-BE0D-604AD156038A}"/>
              </a:ext>
            </a:extLst>
          </p:cNvPr>
          <p:cNvSpPr>
            <a:spLocks noGrp="1"/>
          </p:cNvSpPr>
          <p:nvPr>
            <p:ph type="pic" sz="quarter" idx="10" hasCustomPrompt="1"/>
          </p:nvPr>
        </p:nvSpPr>
        <p:spPr>
          <a:xfrm>
            <a:off x="1055688" y="728662"/>
            <a:ext cx="4535488" cy="5400673"/>
          </a:xfrm>
          <a:prstGeom prst="roundRect">
            <a:avLst>
              <a:gd name="adj" fmla="val 3226"/>
            </a:avLst>
          </a:prstGeom>
          <a:solidFill>
            <a:schemeClr val="accent1"/>
          </a:solidFill>
          <a:effectLst/>
        </p:spPr>
        <p:txBody>
          <a:bodyPr wrap="square" lIns="0" tIns="288000" rIns="0" bIns="0">
            <a:noAutofit/>
          </a:bodyPr>
          <a:lstStyle>
            <a:lvl1pPr marL="0" indent="0" algn="ctr">
              <a:buNone/>
              <a:defRPr lang="fr-FR" sz="2000" b="0" i="0">
                <a:latin typeface="Arial" panose="020b0604020202020204" pitchFamily="34" charset="0"/>
              </a:defRPr>
            </a:lvl1pPr>
          </a:lstStyle>
          <a:p>
            <a:pPr marL="0" lvl="0" indent="0" algn="ctr">
              <a:buNone/>
            </a:pPr>
            <a:r>
              <a:rPr lang="fr-FR"/>
              <a:t>Insert picture</a:t>
            </a:r>
          </a:p>
        </p:txBody>
      </p:sp>
      <p:sp>
        <p:nvSpPr>
          <p:cNvPr id="3" name="Text Placeholder 21">
            <a:extLst>
              <a:ext uri="{FF2B5EF4-FFF2-40B4-BE49-F238E27FC236}">
                <a16:creationId xmlns:a16="http://schemas.microsoft.com/office/drawing/2014/main" id="{3DB54375-E172-4447-A6A1-DEB4108848FB}"/>
              </a:ext>
            </a:extLst>
          </p:cNvPr>
          <p:cNvSpPr>
            <a:spLocks noGrp="1"/>
          </p:cNvSpPr>
          <p:nvPr>
            <p:ph type="body" sz="quarter" idx="13" hasCustomPrompt="1"/>
          </p:nvPr>
        </p:nvSpPr>
        <p:spPr>
          <a:xfrm>
            <a:off x="6831441" y="2910975"/>
            <a:ext cx="3681729" cy="2135649"/>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marL="0" marR="0" lvl="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a:pPr>
            <a:r>
              <a:rPr lang="en-US" sz="1200" kern="0">
                <a:solidFill>
                  <a:schemeClr val="bg1">
                    <a:lumMod val="85000"/>
                    <a:lumOff val="15000"/>
                  </a:schemeClr>
                </a:solidFill>
                <a:latin typeface="Arial" panose="020b0604020202020204" pitchFamily="34" charset="0"/>
              </a:rPr>
              <a:t>Maximize survey engagement by reaching the right people with the right questions at the right time with Blue. Learn how Blue can automate your survey processes. Maximize survey engagement by reaching the right people with the right questions at the right time with Blue. Learn how Blue can automate your survey processes.</a:t>
            </a:r>
            <a:r>
              <a:rPr lang="fr-FR" sz="1200" kern="0">
                <a:solidFill>
                  <a:schemeClr val="bg1">
                    <a:lumMod val="85000"/>
                    <a:lumOff val="15000"/>
                  </a:schemeClr>
                </a:solidFill>
                <a:latin typeface="Arial" panose="020b0604020202020204" pitchFamily="34" charset="0"/>
              </a:rPr>
              <a:t> </a:t>
            </a:r>
            <a:r>
              <a:rPr lang="en-US" sz="1200" kern="0">
                <a:solidFill>
                  <a:schemeClr val="bg1">
                    <a:lumMod val="85000"/>
                    <a:lumOff val="15000"/>
                  </a:schemeClr>
                </a:solidFill>
                <a:latin typeface="Arial" panose="020b0604020202020204" pitchFamily="34" charset="0"/>
              </a:rPr>
              <a:t>Maximize survey engagement by reaching the right people with the right questions at the right time with Blue. </a:t>
            </a:r>
            <a:endParaRPr lang="fr-FR" sz="1200" kern="0">
              <a:solidFill>
                <a:schemeClr val="bg1">
                  <a:lumMod val="85000"/>
                  <a:lumOff val="15000"/>
                </a:schemeClr>
              </a:solidFill>
              <a:latin typeface="Arial" panose="020b0604020202020204" pitchFamily="34" charset="0"/>
            </a:endParaRPr>
          </a:p>
        </p:txBody>
      </p:sp>
      <p:sp>
        <p:nvSpPr>
          <p:cNvPr id="5" name="Text Placeholder 4">
            <a:extLst>
              <a:ext uri="{FF2B5EF4-FFF2-40B4-BE49-F238E27FC236}">
                <a16:creationId xmlns:a16="http://schemas.microsoft.com/office/drawing/2014/main" id="{72AF64F6-0DBA-DE43-8997-959A932CCC84}"/>
              </a:ext>
            </a:extLst>
          </p:cNvPr>
          <p:cNvSpPr>
            <a:spLocks noGrp="1"/>
          </p:cNvSpPr>
          <p:nvPr>
            <p:ph type="body" sz="quarter" idx="16" hasCustomPrompt="1"/>
          </p:nvPr>
        </p:nvSpPr>
        <p:spPr>
          <a:xfrm>
            <a:off x="6831441" y="1742204"/>
            <a:ext cx="3681729" cy="861773"/>
          </a:xfrm>
          <a:prstGeom prst="rect">
            <a:avLst/>
          </a:prstGeom>
        </p:spPr>
        <p:txBody>
          <a:bodyPr wrap="square" lIns="0" tIns="0" rIns="0" bIns="0" anchor="b" anchorCtr="0"/>
          <a:lstStyle>
            <a:lvl1pPr marL="0" indent="0" algn="l">
              <a:lnSpc>
                <a:spcPct val="100000"/>
              </a:lnSpc>
              <a:buNone/>
              <a:defRPr b="1">
                <a:solidFill>
                  <a:srgbClr val="111111"/>
                </a:solidFill>
              </a:defRPr>
            </a:lvl1pPr>
          </a:lstStyle>
          <a:p>
            <a:pPr lvl="0"/>
            <a:r>
              <a:rPr lang="en-US"/>
              <a:t>Employee Journey Analytics</a:t>
            </a:r>
          </a:p>
        </p:txBody>
      </p:sp>
    </p:spTree>
    <p:extLst>
      <p:ext uri="{BB962C8B-B14F-4D97-AF65-F5344CB8AC3E}">
        <p14:creationId xmlns:p14="http://schemas.microsoft.com/office/powerpoint/2010/main" val="367152040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7_Picture">
    <p:spTree>
      <p:nvGrpSpPr>
        <p:cNvPr id="1" name=""/>
        <p:cNvGrpSpPr/>
        <p:nvPr/>
      </p:nvGrpSpPr>
      <p:grpSpPr>
        <a:xfrm>
          <a:off x="0" y="0"/>
          <a:ext cx="0" cy="0"/>
        </a:xfrm>
      </p:grpSpPr>
      <p:sp>
        <p:nvSpPr>
          <p:cNvPr id="7" name="Rectangle: Rounded Corners 10">
            <a:extLst>
              <a:ext uri="{FF2B5EF4-FFF2-40B4-BE49-F238E27FC236}">
                <a16:creationId xmlns:a16="http://schemas.microsoft.com/office/drawing/2014/main" id="{226656C0-EC97-F047-9A00-F9858DD39D8A}"/>
              </a:ext>
            </a:extLst>
          </p:cNvPr>
          <p:cNvSpPr/>
          <p:nvPr userDrawn="1"/>
        </p:nvSpPr>
        <p:spPr>
          <a:xfrm flipH="1">
            <a:off x="7840702" y="0"/>
            <a:ext cx="4351297" cy="6858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4" name="Picture Placeholder 26">
            <a:extLst>
              <a:ext uri="{FF2B5EF4-FFF2-40B4-BE49-F238E27FC236}">
                <a16:creationId xmlns:a16="http://schemas.microsoft.com/office/drawing/2014/main" id="{FC6C8CA5-2107-43D7-8C64-E3BA215BB937}"/>
              </a:ext>
            </a:extLst>
          </p:cNvPr>
          <p:cNvSpPr>
            <a:spLocks noGrp="1"/>
          </p:cNvSpPr>
          <p:nvPr>
            <p:ph type="pic" sz="quarter" idx="10" hasCustomPrompt="1"/>
          </p:nvPr>
        </p:nvSpPr>
        <p:spPr>
          <a:xfrm>
            <a:off x="6600825" y="1004669"/>
            <a:ext cx="4535488" cy="5853332"/>
          </a:xfrm>
          <a:prstGeom prst="round2SameRect">
            <a:avLst>
              <a:gd name="adj1" fmla="val 4544"/>
              <a:gd name="adj2" fmla="val 0"/>
            </a:avLst>
          </a:prstGeom>
          <a:solidFill>
            <a:schemeClr val="accent1"/>
          </a:solidFill>
          <a:effectLst/>
        </p:spPr>
        <p:txBody>
          <a:bodyPr wrap="square" lIns="0" tIns="288000" rIns="0" bIns="0">
            <a:noAutofit/>
          </a:bodyPr>
          <a:lstStyle>
            <a:lvl1pPr>
              <a:defRPr lang="fr-FR" sz="2000" b="0" i="0">
                <a:latin typeface="Arial" panose="020b0604020202020204" pitchFamily="34" charset="0"/>
              </a:defRPr>
            </a:lvl1pPr>
          </a:lstStyle>
          <a:p>
            <a:pPr marL="0" lvl="0" indent="0" algn="ctr">
              <a:buNone/>
            </a:pPr>
            <a:r>
              <a:rPr lang="fr-FR"/>
              <a:t>Insert picture</a:t>
            </a:r>
          </a:p>
        </p:txBody>
      </p:sp>
      <p:sp>
        <p:nvSpPr>
          <p:cNvPr id="3" name="Text Placeholder 21">
            <a:extLst>
              <a:ext uri="{FF2B5EF4-FFF2-40B4-BE49-F238E27FC236}">
                <a16:creationId xmlns:a16="http://schemas.microsoft.com/office/drawing/2014/main" id="{302D4E8A-41E2-724D-A50A-4E78A8B78E13}"/>
              </a:ext>
            </a:extLst>
          </p:cNvPr>
          <p:cNvSpPr>
            <a:spLocks noGrp="1"/>
          </p:cNvSpPr>
          <p:nvPr>
            <p:ph type="body" sz="quarter" idx="13" hasCustomPrompt="1"/>
          </p:nvPr>
        </p:nvSpPr>
        <p:spPr>
          <a:xfrm>
            <a:off x="1882460" y="2619106"/>
            <a:ext cx="3681729" cy="2135649"/>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marL="0" marR="0" lvl="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a:pPr>
            <a:r>
              <a:rPr lang="en-US" sz="1200" kern="0">
                <a:solidFill>
                  <a:schemeClr val="bg1">
                    <a:lumMod val="85000"/>
                    <a:lumOff val="15000"/>
                  </a:schemeClr>
                </a:solidFill>
                <a:latin typeface="Arial" panose="020b0604020202020204" pitchFamily="34" charset="0"/>
              </a:rPr>
              <a:t>Maximize survey engagement by reaching the right people with the right questions at the right time with Blue. Learn how Blue can automate your survey processes. Maximize survey engagement by reaching the right people with the right questions at the right time with Blue. Learn how Blue can automate your survey processes.</a:t>
            </a:r>
            <a:r>
              <a:rPr lang="fr-FR" sz="1200" kern="0">
                <a:solidFill>
                  <a:schemeClr val="bg1">
                    <a:lumMod val="85000"/>
                    <a:lumOff val="15000"/>
                  </a:schemeClr>
                </a:solidFill>
                <a:latin typeface="Arial" panose="020b0604020202020204" pitchFamily="34" charset="0"/>
              </a:rPr>
              <a:t> </a:t>
            </a:r>
            <a:r>
              <a:rPr lang="en-US" sz="1200" kern="0">
                <a:solidFill>
                  <a:schemeClr val="bg1">
                    <a:lumMod val="85000"/>
                    <a:lumOff val="15000"/>
                  </a:schemeClr>
                </a:solidFill>
                <a:latin typeface="Arial" panose="020b0604020202020204" pitchFamily="34" charset="0"/>
              </a:rPr>
              <a:t>Maximize survey engagement by reaching the right people with the right questions at the right time with Blue. </a:t>
            </a:r>
            <a:endParaRPr lang="fr-FR" sz="1200" kern="0">
              <a:solidFill>
                <a:schemeClr val="bg1">
                  <a:lumMod val="85000"/>
                  <a:lumOff val="15000"/>
                </a:schemeClr>
              </a:solidFill>
              <a:latin typeface="Arial" panose="020b0604020202020204" pitchFamily="34" charset="0"/>
            </a:endParaRPr>
          </a:p>
        </p:txBody>
      </p:sp>
      <p:sp>
        <p:nvSpPr>
          <p:cNvPr id="5" name="Text Placeholder 4">
            <a:extLst>
              <a:ext uri="{FF2B5EF4-FFF2-40B4-BE49-F238E27FC236}">
                <a16:creationId xmlns:a16="http://schemas.microsoft.com/office/drawing/2014/main" id="{45DD78C9-B7ED-F94B-B144-24CFCDA3CEC1}"/>
              </a:ext>
            </a:extLst>
          </p:cNvPr>
          <p:cNvSpPr>
            <a:spLocks noGrp="1"/>
          </p:cNvSpPr>
          <p:nvPr>
            <p:ph type="body" sz="quarter" idx="16" hasCustomPrompt="1"/>
          </p:nvPr>
        </p:nvSpPr>
        <p:spPr>
          <a:xfrm>
            <a:off x="1882460" y="1450335"/>
            <a:ext cx="3681729" cy="861773"/>
          </a:xfrm>
          <a:prstGeom prst="rect">
            <a:avLst/>
          </a:prstGeom>
        </p:spPr>
        <p:txBody>
          <a:bodyPr wrap="square" lIns="0" tIns="0" rIns="0" bIns="0" anchor="b" anchorCtr="0"/>
          <a:lstStyle>
            <a:lvl1pPr marL="0" indent="0" algn="l">
              <a:lnSpc>
                <a:spcPct val="100000"/>
              </a:lnSpc>
              <a:buNone/>
              <a:defRPr b="1">
                <a:solidFill>
                  <a:srgbClr val="111111"/>
                </a:solidFill>
              </a:defRPr>
            </a:lvl1pPr>
          </a:lstStyle>
          <a:p>
            <a:pPr lvl="0"/>
            <a:r>
              <a:rPr lang="en-US"/>
              <a:t>Employee Journey Analytics</a:t>
            </a:r>
          </a:p>
        </p:txBody>
      </p:sp>
    </p:spTree>
    <p:extLst>
      <p:ext uri="{BB962C8B-B14F-4D97-AF65-F5344CB8AC3E}">
        <p14:creationId xmlns:p14="http://schemas.microsoft.com/office/powerpoint/2010/main" val="50766366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Product cover w/ text">
    <p:spTree>
      <p:nvGrpSpPr>
        <p:cNvPr id="1" name=""/>
        <p:cNvGrpSpPr/>
        <p:nvPr/>
      </p:nvGrpSpPr>
      <p:grpSpPr>
        <a:xfrm>
          <a:off x="0" y="0"/>
          <a:ext cx="0" cy="0"/>
        </a:xfrm>
      </p:grpSpPr>
      <p:sp>
        <p:nvSpPr>
          <p:cNvPr id="3" name="Rectangle 2">
            <a:extLst>
              <a:ext uri="{FF2B5EF4-FFF2-40B4-BE49-F238E27FC236}">
                <a16:creationId xmlns:a16="http://schemas.microsoft.com/office/drawing/2014/main" id="{A3DEF6C7-EB70-FC4F-AE8B-24DA2E155760}"/>
              </a:ext>
            </a:extLst>
          </p:cNvPr>
          <p:cNvSpPr/>
          <p:nvPr userDrawn="1"/>
        </p:nvSpPr>
        <p:spPr>
          <a:xfrm>
            <a:off x="0" y="0"/>
            <a:ext cx="28670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nvGrpSpPr>
          <p:cNvPr id="4" name="Group 3">
            <a:extLst>
              <a:ext uri="{FF2B5EF4-FFF2-40B4-BE49-F238E27FC236}">
                <a16:creationId xmlns:a16="http://schemas.microsoft.com/office/drawing/2014/main" id="{FABE71CE-D180-F24F-9FD4-714F224E7298}"/>
              </a:ext>
            </a:extLst>
          </p:cNvPr>
          <p:cNvGrpSpPr/>
          <p:nvPr userDrawn="1"/>
        </p:nvGrpSpPr>
        <p:grpSpPr>
          <a:xfrm>
            <a:off x="1665513" y="728663"/>
            <a:ext cx="2657904" cy="5400000"/>
            <a:chOff x="1665513" y="728663"/>
            <a:chExt cx="2657904" cy="5400000"/>
          </a:xfrm>
          <a:effectLst>
            <a:outerShdw blurRad="190500" dist="127000" dir="8100000" algn="tr" rotWithShape="0">
              <a:prstClr val="black">
                <a:alpha val="20000"/>
              </a:prstClr>
            </a:outerShdw>
          </a:effectLst>
        </p:grpSpPr>
        <p:grpSp>
          <p:nvGrpSpPr>
            <p:cNvPr id="5" name="Group 4">
              <a:extLst>
                <a:ext uri="{FF2B5EF4-FFF2-40B4-BE49-F238E27FC236}">
                  <a16:creationId xmlns:a16="http://schemas.microsoft.com/office/drawing/2014/main" id="{84F15963-E064-9C4C-ACEE-E27A9A2C94C1}"/>
                </a:ext>
              </a:extLst>
            </p:cNvPr>
            <p:cNvGrpSpPr/>
            <p:nvPr/>
          </p:nvGrpSpPr>
          <p:grpSpPr>
            <a:xfrm>
              <a:off x="1665513" y="728663"/>
              <a:ext cx="2657904" cy="5400000"/>
              <a:chOff x="1919860" y="728663"/>
              <a:chExt cx="2657904" cy="5400000"/>
            </a:xfrm>
            <a:solidFill>
              <a:schemeClr val="bg1">
                <a:lumMod val="85000"/>
                <a:lumOff val="15000"/>
                <a:alpha val="78000"/>
              </a:schemeClr>
            </a:solidFill>
          </p:grpSpPr>
          <p:sp>
            <p:nvSpPr>
              <p:cNvPr id="7" name="Freeform: Shape 9">
                <a:extLst>
                  <a:ext uri="{FF2B5EF4-FFF2-40B4-BE49-F238E27FC236}">
                    <a16:creationId xmlns:a16="http://schemas.microsoft.com/office/drawing/2014/main" id="{DB8573F7-1735-744F-BF98-6E2FDBA4767E}"/>
                  </a:ext>
                </a:extLst>
              </p:cNvPr>
              <p:cNvSpPr/>
              <p:nvPr/>
            </p:nvSpPr>
            <p:spPr>
              <a:xfrm>
                <a:off x="1951621" y="728663"/>
                <a:ext cx="2592000" cy="5400000"/>
              </a:xfrm>
              <a:custGeom>
                <a:gdLst>
                  <a:gd name="connsiteX0" fmla="*/ 274337 w 2592000"/>
                  <a:gd name="connsiteY0" fmla="*/ 0 h 5400000"/>
                  <a:gd name="connsiteX1" fmla="*/ 2317663 w 2592000"/>
                  <a:gd name="connsiteY1" fmla="*/ 0 h 5400000"/>
                  <a:gd name="connsiteX2" fmla="*/ 2592000 w 2592000"/>
                  <a:gd name="connsiteY2" fmla="*/ 274337 h 5400000"/>
                  <a:gd name="connsiteX3" fmla="*/ 2592000 w 2592000"/>
                  <a:gd name="connsiteY3" fmla="*/ 5125663 h 5400000"/>
                  <a:gd name="connsiteX4" fmla="*/ 2317663 w 2592000"/>
                  <a:gd name="connsiteY4" fmla="*/ 5400000 h 5400000"/>
                  <a:gd name="connsiteX5" fmla="*/ 1435932 w 2592000"/>
                  <a:gd name="connsiteY5" fmla="*/ 5400000 h 5400000"/>
                  <a:gd name="connsiteX6" fmla="*/ 1432754 w 2592000"/>
                  <a:gd name="connsiteY6" fmla="*/ 5387288 h 5400000"/>
                  <a:gd name="connsiteX7" fmla="*/ 1159246 w 2592000"/>
                  <a:gd name="connsiteY7" fmla="*/ 5387288 h 5400000"/>
                  <a:gd name="connsiteX8" fmla="*/ 1156068 w 2592000"/>
                  <a:gd name="connsiteY8" fmla="*/ 5400000 h 5400000"/>
                  <a:gd name="connsiteX9" fmla="*/ 274337 w 2592000"/>
                  <a:gd name="connsiteY9" fmla="*/ 5400000 h 5400000"/>
                  <a:gd name="connsiteX10" fmla="*/ 0 w 2592000"/>
                  <a:gd name="connsiteY10" fmla="*/ 5125663 h 5400000"/>
                  <a:gd name="connsiteX11" fmla="*/ 0 w 2592000"/>
                  <a:gd name="connsiteY11" fmla="*/ 274337 h 5400000"/>
                  <a:gd name="connsiteX12" fmla="*/ 274337 w 2592000"/>
                  <a:gd name="connsiteY12" fmla="*/ 0 h 54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000" h="5400000">
                    <a:moveTo>
                      <a:pt x="274337" y="0"/>
                    </a:moveTo>
                    <a:lnTo>
                      <a:pt x="2317663" y="0"/>
                    </a:lnTo>
                    <a:cubicBezTo>
                      <a:pt x="2469175" y="0"/>
                      <a:pt x="2592000" y="122825"/>
                      <a:pt x="2592000" y="274337"/>
                    </a:cubicBezTo>
                    <a:lnTo>
                      <a:pt x="2592000" y="5125663"/>
                    </a:lnTo>
                    <a:cubicBezTo>
                      <a:pt x="2592000" y="5277175"/>
                      <a:pt x="2469175" y="5400000"/>
                      <a:pt x="2317663" y="5400000"/>
                    </a:cubicBezTo>
                    <a:lnTo>
                      <a:pt x="1435932" y="5400000"/>
                    </a:lnTo>
                    <a:lnTo>
                      <a:pt x="1432754" y="5387288"/>
                    </a:lnTo>
                    <a:lnTo>
                      <a:pt x="1159246" y="5387288"/>
                    </a:lnTo>
                    <a:lnTo>
                      <a:pt x="1156068" y="5400000"/>
                    </a:lnTo>
                    <a:lnTo>
                      <a:pt x="274337" y="5400000"/>
                    </a:lnTo>
                    <a:cubicBezTo>
                      <a:pt x="122825" y="5400000"/>
                      <a:pt x="0" y="5277175"/>
                      <a:pt x="0" y="5125663"/>
                    </a:cubicBezTo>
                    <a:lnTo>
                      <a:pt x="0" y="274337"/>
                    </a:lnTo>
                    <a:cubicBezTo>
                      <a:pt x="0" y="122825"/>
                      <a:pt x="122825" y="0"/>
                      <a:pt x="2743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8" name="Freeform: Shape 14">
                <a:extLst>
                  <a:ext uri="{FF2B5EF4-FFF2-40B4-BE49-F238E27FC236}">
                    <a16:creationId xmlns:a16="http://schemas.microsoft.com/office/drawing/2014/main" id="{3853A524-5C21-9C43-B298-D6FA28AE5935}"/>
                  </a:ext>
                </a:extLst>
              </p:cNvPr>
              <p:cNvSpPr/>
              <p:nvPr/>
            </p:nvSpPr>
            <p:spPr>
              <a:xfrm rot="5400000">
                <a:off x="4384694" y="2599751"/>
                <a:ext cx="360000" cy="26141"/>
              </a:xfrm>
              <a:custGeom>
                <a:gdLst>
                  <a:gd name="connsiteX0" fmla="*/ 0 w 360000"/>
                  <a:gd name="connsiteY0" fmla="*/ 26141 h 26141"/>
                  <a:gd name="connsiteX1" fmla="*/ 0 w 360000"/>
                  <a:gd name="connsiteY1" fmla="*/ 18000 h 26141"/>
                  <a:gd name="connsiteX2" fmla="*/ 18000 w 360000"/>
                  <a:gd name="connsiteY2" fmla="*/ 0 h 26141"/>
                  <a:gd name="connsiteX3" fmla="*/ 342000 w 360000"/>
                  <a:gd name="connsiteY3" fmla="*/ 0 h 26141"/>
                  <a:gd name="connsiteX4" fmla="*/ 360000 w 360000"/>
                  <a:gd name="connsiteY4" fmla="*/ 18000 h 26141"/>
                  <a:gd name="connsiteX5" fmla="*/ 360000 w 360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00" h="26141">
                    <a:moveTo>
                      <a:pt x="0" y="26141"/>
                    </a:moveTo>
                    <a:lnTo>
                      <a:pt x="0" y="18000"/>
                    </a:lnTo>
                    <a:cubicBezTo>
                      <a:pt x="0" y="8059"/>
                      <a:pt x="8059" y="0"/>
                      <a:pt x="18000" y="0"/>
                    </a:cubicBezTo>
                    <a:lnTo>
                      <a:pt x="342000" y="0"/>
                    </a:lnTo>
                    <a:cubicBezTo>
                      <a:pt x="351941" y="0"/>
                      <a:pt x="360000" y="8059"/>
                      <a:pt x="360000" y="18000"/>
                    </a:cubicBezTo>
                    <a:lnTo>
                      <a:pt x="360000" y="261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9" name="Freeform: Shape 15">
                <a:extLst>
                  <a:ext uri="{FF2B5EF4-FFF2-40B4-BE49-F238E27FC236}">
                    <a16:creationId xmlns:a16="http://schemas.microsoft.com/office/drawing/2014/main" id="{4DC16D60-15D6-6844-88AF-EF200CB9BDB7}"/>
                  </a:ext>
                </a:extLst>
              </p:cNvPr>
              <p:cNvSpPr/>
              <p:nvPr/>
            </p:nvSpPr>
            <p:spPr>
              <a:xfrm rot="16200000" flipH="1">
                <a:off x="1788931" y="2635754"/>
                <a:ext cx="288000" cy="26141"/>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0" name="Freeform: Shape 16">
                <a:extLst>
                  <a:ext uri="{FF2B5EF4-FFF2-40B4-BE49-F238E27FC236}">
                    <a16:creationId xmlns:a16="http://schemas.microsoft.com/office/drawing/2014/main" id="{EA7E31B8-39CE-FC42-B551-AFEFC3696658}"/>
                  </a:ext>
                </a:extLst>
              </p:cNvPr>
              <p:cNvSpPr/>
              <p:nvPr/>
            </p:nvSpPr>
            <p:spPr>
              <a:xfrm rot="16200000" flipH="1">
                <a:off x="1788932" y="2275751"/>
                <a:ext cx="288000" cy="26141"/>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6" name="Freeform: Shape 17">
              <a:extLst>
                <a:ext uri="{FF2B5EF4-FFF2-40B4-BE49-F238E27FC236}">
                  <a16:creationId xmlns:a16="http://schemas.microsoft.com/office/drawing/2014/main" id="{7BCEF3B9-6D57-A04B-879E-108568F4BBE8}"/>
                </a:ext>
              </a:extLst>
            </p:cNvPr>
            <p:cNvSpPr/>
            <p:nvPr/>
          </p:nvSpPr>
          <p:spPr>
            <a:xfrm>
              <a:off x="1725465" y="755663"/>
              <a:ext cx="2538000" cy="5346000"/>
            </a:xfrm>
            <a:custGeom>
              <a:gdLst>
                <a:gd name="connsiteX0" fmla="*/ 251973 w 2538000"/>
                <a:gd name="connsiteY0" fmla="*/ 0 h 5346000"/>
                <a:gd name="connsiteX1" fmla="*/ 891001 w 2538000"/>
                <a:gd name="connsiteY1" fmla="*/ 0 h 5346000"/>
                <a:gd name="connsiteX2" fmla="*/ 899789 w 2538000"/>
                <a:gd name="connsiteY2" fmla="*/ 17999 h 5346000"/>
                <a:gd name="connsiteX3" fmla="*/ 1638211 w 2538000"/>
                <a:gd name="connsiteY3" fmla="*/ 17999 h 5346000"/>
                <a:gd name="connsiteX4" fmla="*/ 1647000 w 2538000"/>
                <a:gd name="connsiteY4" fmla="*/ 0 h 5346000"/>
                <a:gd name="connsiteX5" fmla="*/ 2286027 w 2538000"/>
                <a:gd name="connsiteY5" fmla="*/ 0 h 5346000"/>
                <a:gd name="connsiteX6" fmla="*/ 2538000 w 2538000"/>
                <a:gd name="connsiteY6" fmla="*/ 251973 h 5346000"/>
                <a:gd name="connsiteX7" fmla="*/ 2538000 w 2538000"/>
                <a:gd name="connsiteY7" fmla="*/ 5094027 h 5346000"/>
                <a:gd name="connsiteX8" fmla="*/ 2286027 w 2538000"/>
                <a:gd name="connsiteY8" fmla="*/ 5346000 h 5346000"/>
                <a:gd name="connsiteX9" fmla="*/ 251973 w 2538000"/>
                <a:gd name="connsiteY9" fmla="*/ 5346000 h 5346000"/>
                <a:gd name="connsiteX10" fmla="*/ 0 w 2538000"/>
                <a:gd name="connsiteY10" fmla="*/ 5094027 h 5346000"/>
                <a:gd name="connsiteX11" fmla="*/ 0 w 2538000"/>
                <a:gd name="connsiteY11" fmla="*/ 251973 h 5346000"/>
                <a:gd name="connsiteX12" fmla="*/ 251973 w 2538000"/>
                <a:gd name="connsiteY12" fmla="*/ 0 h 5346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8000" h="5346000">
                  <a:moveTo>
                    <a:pt x="251973" y="0"/>
                  </a:moveTo>
                  <a:lnTo>
                    <a:pt x="891001" y="0"/>
                  </a:lnTo>
                  <a:lnTo>
                    <a:pt x="899789" y="17999"/>
                  </a:lnTo>
                  <a:lnTo>
                    <a:pt x="1638211" y="17999"/>
                  </a:lnTo>
                  <a:lnTo>
                    <a:pt x="1647000" y="0"/>
                  </a:lnTo>
                  <a:lnTo>
                    <a:pt x="2286027" y="0"/>
                  </a:lnTo>
                  <a:cubicBezTo>
                    <a:pt x="2425188" y="0"/>
                    <a:pt x="2538000" y="112812"/>
                    <a:pt x="2538000" y="251973"/>
                  </a:cubicBezTo>
                  <a:lnTo>
                    <a:pt x="2538000" y="5094027"/>
                  </a:lnTo>
                  <a:cubicBezTo>
                    <a:pt x="2538000" y="5233188"/>
                    <a:pt x="2425188" y="5346000"/>
                    <a:pt x="2286027" y="5346000"/>
                  </a:cubicBezTo>
                  <a:lnTo>
                    <a:pt x="251973" y="5346000"/>
                  </a:lnTo>
                  <a:cubicBezTo>
                    <a:pt x="112812" y="5346000"/>
                    <a:pt x="0" y="5233188"/>
                    <a:pt x="0" y="5094027"/>
                  </a:cubicBezTo>
                  <a:lnTo>
                    <a:pt x="0" y="251973"/>
                  </a:lnTo>
                  <a:cubicBezTo>
                    <a:pt x="0" y="112812"/>
                    <a:pt x="112812" y="0"/>
                    <a:pt x="2519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11" name="Picture Placeholder 13">
            <a:extLst>
              <a:ext uri="{FF2B5EF4-FFF2-40B4-BE49-F238E27FC236}">
                <a16:creationId xmlns:a16="http://schemas.microsoft.com/office/drawing/2014/main" id="{67D47A74-18C2-1149-BC91-83487E1A6A22}"/>
              </a:ext>
            </a:extLst>
          </p:cNvPr>
          <p:cNvSpPr>
            <a:spLocks noGrp="1"/>
          </p:cNvSpPr>
          <p:nvPr>
            <p:ph type="pic" sz="quarter" idx="10" hasCustomPrompt="1"/>
          </p:nvPr>
        </p:nvSpPr>
        <p:spPr>
          <a:xfrm>
            <a:off x="1806222" y="857250"/>
            <a:ext cx="2376488" cy="5143500"/>
          </a:xfrm>
          <a:custGeom>
            <a:gdLst>
              <a:gd name="connsiteX0" fmla="*/ 203664 w 2376488"/>
              <a:gd name="connsiteY0" fmla="*/ 0 h 5143500"/>
              <a:gd name="connsiteX1" fmla="*/ 2173188 w 2376488"/>
              <a:gd name="connsiteY1" fmla="*/ 0 h 5143500"/>
              <a:gd name="connsiteX2" fmla="*/ 2251253 w 2376488"/>
              <a:gd name="connsiteY2" fmla="*/ 15761 h 5143500"/>
              <a:gd name="connsiteX3" fmla="*/ 2372673 w 2376488"/>
              <a:gd name="connsiteY3" fmla="*/ 163800 h 5143500"/>
              <a:gd name="connsiteX4" fmla="*/ 2376488 w 2376488"/>
              <a:gd name="connsiteY4" fmla="*/ 201644 h 5143500"/>
              <a:gd name="connsiteX5" fmla="*/ 2376488 w 2376488"/>
              <a:gd name="connsiteY5" fmla="*/ 4952244 h 5143500"/>
              <a:gd name="connsiteX6" fmla="*/ 2372673 w 2376488"/>
              <a:gd name="connsiteY6" fmla="*/ 4990088 h 5143500"/>
              <a:gd name="connsiteX7" fmla="*/ 2251253 w 2376488"/>
              <a:gd name="connsiteY7" fmla="*/ 5138128 h 5143500"/>
              <a:gd name="connsiteX8" fmla="*/ 2224641 w 2376488"/>
              <a:gd name="connsiteY8" fmla="*/ 5143500 h 5143500"/>
              <a:gd name="connsiteX9" fmla="*/ 152210 w 2376488"/>
              <a:gd name="connsiteY9" fmla="*/ 5143500 h 5143500"/>
              <a:gd name="connsiteX10" fmla="*/ 125599 w 2376488"/>
              <a:gd name="connsiteY10" fmla="*/ 5138128 h 5143500"/>
              <a:gd name="connsiteX11" fmla="*/ 0 w 2376488"/>
              <a:gd name="connsiteY11" fmla="*/ 4948643 h 5143500"/>
              <a:gd name="connsiteX12" fmla="*/ 0 w 2376488"/>
              <a:gd name="connsiteY12" fmla="*/ 205245 h 5143500"/>
              <a:gd name="connsiteX13" fmla="*/ 125599 w 2376488"/>
              <a:gd name="connsiteY13" fmla="*/ 15761 h 5143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488" h="5143500">
                <a:moveTo>
                  <a:pt x="203664" y="0"/>
                </a:moveTo>
                <a:lnTo>
                  <a:pt x="2173188" y="0"/>
                </a:lnTo>
                <a:lnTo>
                  <a:pt x="2251253" y="15761"/>
                </a:lnTo>
                <a:cubicBezTo>
                  <a:pt x="2312760" y="41776"/>
                  <a:pt x="2358976" y="96865"/>
                  <a:pt x="2372673" y="163800"/>
                </a:cubicBezTo>
                <a:lnTo>
                  <a:pt x="2376488" y="201644"/>
                </a:lnTo>
                <a:lnTo>
                  <a:pt x="2376488" y="4952244"/>
                </a:lnTo>
                <a:lnTo>
                  <a:pt x="2372673" y="4990088"/>
                </a:lnTo>
                <a:cubicBezTo>
                  <a:pt x="2358976" y="5057023"/>
                  <a:pt x="2312760" y="5112112"/>
                  <a:pt x="2251253" y="5138128"/>
                </a:cubicBezTo>
                <a:lnTo>
                  <a:pt x="2224641" y="5143500"/>
                </a:lnTo>
                <a:lnTo>
                  <a:pt x="152210" y="5143500"/>
                </a:lnTo>
                <a:lnTo>
                  <a:pt x="125599" y="5138128"/>
                </a:lnTo>
                <a:cubicBezTo>
                  <a:pt x="51789" y="5106909"/>
                  <a:pt x="0" y="5033824"/>
                  <a:pt x="0" y="4948643"/>
                </a:cubicBezTo>
                <a:lnTo>
                  <a:pt x="0" y="205245"/>
                </a:lnTo>
                <a:cubicBezTo>
                  <a:pt x="0" y="120064"/>
                  <a:pt x="51789" y="46979"/>
                  <a:pt x="125599" y="15761"/>
                </a:cubicBezTo>
                <a:close/>
              </a:path>
            </a:pathLst>
          </a:custGeom>
          <a:solidFill>
            <a:schemeClr val="accent1"/>
          </a:solidFill>
        </p:spPr>
        <p:txBody>
          <a:bodyPr wrap="square" tIns="252000" anchor="t">
            <a:noAutofit/>
          </a:bodyPr>
          <a:lstStyle>
            <a:lvl1pPr marL="0" indent="0" algn="ctr">
              <a:buNone/>
              <a:defRPr sz="2000" b="0" i="0">
                <a:latin typeface="Arial" panose="020b0604020202020204" pitchFamily="34" charset="0"/>
              </a:defRPr>
            </a:lvl1pPr>
          </a:lstStyle>
          <a:p>
            <a:r>
              <a:rPr lang="fr-FR"/>
              <a:t>Insert picture</a:t>
            </a:r>
          </a:p>
        </p:txBody>
      </p:sp>
      <p:sp>
        <p:nvSpPr>
          <p:cNvPr id="12" name="Text Placeholder 21">
            <a:extLst>
              <a:ext uri="{FF2B5EF4-FFF2-40B4-BE49-F238E27FC236}">
                <a16:creationId xmlns:a16="http://schemas.microsoft.com/office/drawing/2014/main" id="{55476C42-B0F8-B44D-9801-99E622BD6C8D}"/>
              </a:ext>
            </a:extLst>
          </p:cNvPr>
          <p:cNvSpPr>
            <a:spLocks noGrp="1"/>
          </p:cNvSpPr>
          <p:nvPr>
            <p:ph type="body" sz="quarter" idx="13" hasCustomPrompt="1"/>
          </p:nvPr>
        </p:nvSpPr>
        <p:spPr>
          <a:xfrm>
            <a:off x="5602916" y="3271223"/>
            <a:ext cx="4093534" cy="935321"/>
          </a:xfrm>
          <a:prstGeom prst="rect">
            <a:avLst/>
          </a:prstGeom>
        </p:spPr>
        <p:txBody>
          <a:bodyPr wrap="square" lIns="0" tIns="0" rIns="0" bIns="0">
            <a:spAutoFit/>
          </a:bodyPr>
          <a:lstStyle>
            <a:lvl1pPr marL="0" indent="0">
              <a:lnSpc>
                <a:spcPct val="130000"/>
              </a:lnSpc>
              <a:spcAft>
                <a:spcPts val="20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spcAft>
                <a:spcPts val="200"/>
              </a:spcAft>
              <a:defRPr/>
            </a:pPr>
            <a:r>
              <a:rPr lang="en-US" sz="1200" kern="0">
                <a:solidFill>
                  <a:schemeClr val="bg1">
                    <a:lumMod val="85000"/>
                    <a:lumOff val="15000"/>
                  </a:schemeClr>
                </a:solidFill>
                <a:latin typeface="Arial" panose="020b0604020202020204" pitchFamily="34" charset="0"/>
              </a:rPr>
              <a:t>See the big picture with all feedback data in one place. Blue is built to support your most important feedback processes including course evaluations, central and major surveys, 360 degree reviews, and more.</a:t>
            </a:r>
          </a:p>
        </p:txBody>
      </p:sp>
      <p:sp>
        <p:nvSpPr>
          <p:cNvPr id="15" name="Text Placeholder 3">
            <a:extLst>
              <a:ext uri="{FF2B5EF4-FFF2-40B4-BE49-F238E27FC236}">
                <a16:creationId xmlns:a16="http://schemas.microsoft.com/office/drawing/2014/main" id="{562610D4-D05F-0744-A688-BA7E0C761A35}"/>
              </a:ext>
            </a:extLst>
          </p:cNvPr>
          <p:cNvSpPr>
            <a:spLocks noGrp="1"/>
          </p:cNvSpPr>
          <p:nvPr>
            <p:ph type="body" sz="quarter" idx="15" hasCustomPrompt="1"/>
          </p:nvPr>
        </p:nvSpPr>
        <p:spPr>
          <a:xfrm>
            <a:off x="5602917" y="2541942"/>
            <a:ext cx="4093534" cy="547688"/>
          </a:xfrm>
          <a:prstGeom prst="rect">
            <a:avLst/>
          </a:prstGeom>
        </p:spPr>
        <p:txBody>
          <a:bodyPr lIns="0" tIns="0" rIns="0" bIns="0" anchor="b"/>
          <a:lstStyle>
            <a:lvl1pPr marL="0" indent="0">
              <a:buNone/>
              <a:defRPr sz="4000" b="1">
                <a:solidFill>
                  <a:sysClr val="windowText" lastClr="000000"/>
                </a:solidFill>
              </a:defRPr>
            </a:lvl1pPr>
          </a:lstStyle>
          <a:p>
            <a:pPr lvl="0"/>
            <a:r>
              <a:rPr lang="en-US"/>
              <a:t>Stay connected</a:t>
            </a:r>
          </a:p>
        </p:txBody>
      </p:sp>
    </p:spTree>
    <p:extLst>
      <p:ext uri="{BB962C8B-B14F-4D97-AF65-F5344CB8AC3E}">
        <p14:creationId xmlns:p14="http://schemas.microsoft.com/office/powerpoint/2010/main" val="224797698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8_Picture">
    <p:spTree>
      <p:nvGrpSpPr>
        <p:cNvPr id="1" name=""/>
        <p:cNvGrpSpPr/>
        <p:nvPr/>
      </p:nvGrpSpPr>
      <p:grpSpPr>
        <a:xfrm>
          <a:off x="0" y="0"/>
          <a:ext cx="0" cy="0"/>
        </a:xfrm>
      </p:grpSpPr>
      <p:sp>
        <p:nvSpPr>
          <p:cNvPr id="4" name="Picture Placeholder 26">
            <a:extLst>
              <a:ext uri="{FF2B5EF4-FFF2-40B4-BE49-F238E27FC236}">
                <a16:creationId xmlns:a16="http://schemas.microsoft.com/office/drawing/2014/main" id="{59973CC6-9A07-4597-BE0D-604AD156038A}"/>
              </a:ext>
            </a:extLst>
          </p:cNvPr>
          <p:cNvSpPr>
            <a:spLocks noGrp="1"/>
          </p:cNvSpPr>
          <p:nvPr>
            <p:ph type="pic" sz="quarter" idx="10" hasCustomPrompt="1"/>
          </p:nvPr>
        </p:nvSpPr>
        <p:spPr>
          <a:xfrm>
            <a:off x="6627812" y="728662"/>
            <a:ext cx="4535488" cy="5400673"/>
          </a:xfrm>
          <a:prstGeom prst="roundRect">
            <a:avLst>
              <a:gd name="adj" fmla="val 3226"/>
            </a:avLst>
          </a:prstGeom>
          <a:solidFill>
            <a:schemeClr val="accent1"/>
          </a:solidFill>
          <a:effectLst/>
        </p:spPr>
        <p:txBody>
          <a:bodyPr wrap="square" lIns="0" tIns="288000" rIns="0" bIns="0">
            <a:noAutofit/>
          </a:bodyPr>
          <a:lstStyle>
            <a:lvl1pPr marL="0" indent="0" algn="ctr">
              <a:buNone/>
              <a:defRPr lang="fr-FR" sz="2000" b="0" i="0">
                <a:latin typeface="Arial" panose="020b0604020202020204" pitchFamily="34" charset="0"/>
              </a:defRPr>
            </a:lvl1pPr>
          </a:lstStyle>
          <a:p>
            <a:pPr marL="0" lvl="0" indent="0" algn="ctr">
              <a:buNone/>
            </a:pPr>
            <a:r>
              <a:rPr lang="fr-FR"/>
              <a:t>Insert picture</a:t>
            </a:r>
          </a:p>
        </p:txBody>
      </p:sp>
      <p:sp>
        <p:nvSpPr>
          <p:cNvPr id="7" name="Text Placeholder 14">
            <a:extLst>
              <a:ext uri="{FF2B5EF4-FFF2-40B4-BE49-F238E27FC236}">
                <a16:creationId xmlns:a16="http://schemas.microsoft.com/office/drawing/2014/main" id="{73747915-5BDA-C14A-BCAC-D212F8FFD655}"/>
              </a:ext>
            </a:extLst>
          </p:cNvPr>
          <p:cNvSpPr>
            <a:spLocks noGrp="1"/>
          </p:cNvSpPr>
          <p:nvPr>
            <p:ph type="body" sz="quarter" idx="12" hasCustomPrompt="1"/>
          </p:nvPr>
        </p:nvSpPr>
        <p:spPr>
          <a:xfrm>
            <a:off x="1883071" y="2558926"/>
            <a:ext cx="3681182"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Insert sub-title here</a:t>
            </a:r>
          </a:p>
        </p:txBody>
      </p:sp>
      <p:sp>
        <p:nvSpPr>
          <p:cNvPr id="8" name="Text Placeholder 21">
            <a:extLst>
              <a:ext uri="{FF2B5EF4-FFF2-40B4-BE49-F238E27FC236}">
                <a16:creationId xmlns:a16="http://schemas.microsoft.com/office/drawing/2014/main" id="{285F1E00-35E2-AF46-87F1-C97122545C65}"/>
              </a:ext>
            </a:extLst>
          </p:cNvPr>
          <p:cNvSpPr>
            <a:spLocks noGrp="1"/>
          </p:cNvSpPr>
          <p:nvPr>
            <p:ph type="body" sz="quarter" idx="17" hasCustomPrompt="1"/>
          </p:nvPr>
        </p:nvSpPr>
        <p:spPr>
          <a:xfrm>
            <a:off x="1882460" y="3008503"/>
            <a:ext cx="3681729" cy="3120832"/>
          </a:xfrm>
          <a:prstGeom prst="rect">
            <a:avLst/>
          </a:prstGeom>
        </p:spPr>
        <p:txBody>
          <a:bodyPr lIns="0" tIns="0" rIns="0" bIns="0"/>
          <a:lstStyle>
            <a:lvl1pPr marL="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Completely synergize resource taxing relationships via premier niche markets. Professionally cultivate one-to-one customer service with robust ideas. Dynamically innovate resource-leveling customer service for state-of-the-art customer service. Objectively innovate empowered manufactured products whereas parallel platforms.</a:t>
            </a:r>
          </a:p>
        </p:txBody>
      </p:sp>
      <p:sp>
        <p:nvSpPr>
          <p:cNvPr id="9" name="Text Placeholder 14">
            <a:extLst>
              <a:ext uri="{FF2B5EF4-FFF2-40B4-BE49-F238E27FC236}">
                <a16:creationId xmlns:a16="http://schemas.microsoft.com/office/drawing/2014/main" id="{B1920038-88AD-3D4C-86F5-CB98C637C623}"/>
              </a:ext>
            </a:extLst>
          </p:cNvPr>
          <p:cNvSpPr>
            <a:spLocks noGrp="1"/>
          </p:cNvSpPr>
          <p:nvPr>
            <p:ph type="body" sz="quarter" idx="18" hasCustomPrompt="1"/>
          </p:nvPr>
        </p:nvSpPr>
        <p:spPr>
          <a:xfrm>
            <a:off x="1882461" y="1460438"/>
            <a:ext cx="3681728" cy="891332"/>
          </a:xfrm>
          <a:prstGeom prst="rect">
            <a:avLst/>
          </a:prstGeom>
        </p:spPr>
        <p:txBody>
          <a:bodyPr lIns="0" tIns="0" rIns="0" bIns="0" anchor="b"/>
          <a:lstStyle>
            <a:lvl1pPr marL="0" indent="0">
              <a:buNone/>
              <a:defRPr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Journey Analytics Solutions</a:t>
            </a:r>
          </a:p>
        </p:txBody>
      </p:sp>
    </p:spTree>
    <p:extLst>
      <p:ext uri="{BB962C8B-B14F-4D97-AF65-F5344CB8AC3E}">
        <p14:creationId xmlns:p14="http://schemas.microsoft.com/office/powerpoint/2010/main" val="409768593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9_Agenda">
    <p:spTree>
      <p:nvGrpSpPr>
        <p:cNvPr id="1" name=""/>
        <p:cNvGrpSpPr/>
        <p:nvPr/>
      </p:nvGrpSpPr>
      <p:grpSpPr>
        <a:xfrm>
          <a:off x="0" y="0"/>
          <a:ext cx="0" cy="0"/>
        </a:xfrm>
      </p:grpSpPr>
      <p:sp>
        <p:nvSpPr>
          <p:cNvPr id="5" name="Rectangle 4">
            <a:extLst>
              <a:ext uri="{FF2B5EF4-FFF2-40B4-BE49-F238E27FC236}">
                <a16:creationId xmlns:a16="http://schemas.microsoft.com/office/drawing/2014/main" id="{81B492C4-7C4B-6347-ADF0-E21B0A2C93EA}"/>
              </a:ext>
            </a:extLst>
          </p:cNvPr>
          <p:cNvSpPr/>
          <p:nvPr userDrawn="1"/>
        </p:nvSpPr>
        <p:spPr>
          <a:xfrm>
            <a:off x="0" y="0"/>
            <a:ext cx="406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4" name="Text Placeholder 22">
            <a:extLst>
              <a:ext uri="{FF2B5EF4-FFF2-40B4-BE49-F238E27FC236}">
                <a16:creationId xmlns:a16="http://schemas.microsoft.com/office/drawing/2014/main" id="{E4D6833B-1DBE-0742-A2A7-A11988D55284}"/>
              </a:ext>
            </a:extLst>
          </p:cNvPr>
          <p:cNvSpPr>
            <a:spLocks noGrp="1"/>
          </p:cNvSpPr>
          <p:nvPr>
            <p:ph type="body" sz="quarter" idx="13" hasCustomPrompt="1"/>
          </p:nvPr>
        </p:nvSpPr>
        <p:spPr>
          <a:xfrm>
            <a:off x="355600" y="679450"/>
            <a:ext cx="3254767" cy="5533460"/>
          </a:xfrm>
          <a:prstGeom prst="rect">
            <a:avLst/>
          </a:prstGeom>
        </p:spPr>
        <p:txBody>
          <a:bodyPr anchor="t"/>
          <a:lstStyle>
            <a:lvl1pPr marL="0" algn="l">
              <a:lnSpc>
                <a:spcPct val="100000"/>
              </a:lnSpc>
              <a:buNone/>
              <a:defRPr sz="6000" b="1">
                <a:latin typeface="Arial" panose="020b0604020202020204" pitchFamily="34" charset="0"/>
                <a:cs typeface="Arial" panose="020b0604020202020204" pitchFamily="34" charset="0"/>
              </a:defRPr>
            </a:lvl1pPr>
          </a:lstStyle>
          <a:p>
            <a:pPr lvl="0"/>
            <a:r>
              <a:rPr lang="en-US"/>
              <a:t>Agenda</a:t>
            </a:r>
          </a:p>
        </p:txBody>
      </p:sp>
      <p:sp>
        <p:nvSpPr>
          <p:cNvPr id="6" name="Text Placeholder 14">
            <a:extLst>
              <a:ext uri="{FF2B5EF4-FFF2-40B4-BE49-F238E27FC236}">
                <a16:creationId xmlns:a16="http://schemas.microsoft.com/office/drawing/2014/main" id="{5E2D47FE-7F11-3E49-BC25-9AB20CB3323B}"/>
              </a:ext>
            </a:extLst>
          </p:cNvPr>
          <p:cNvSpPr>
            <a:spLocks noGrp="1"/>
          </p:cNvSpPr>
          <p:nvPr>
            <p:ph type="body" sz="quarter" idx="10" hasCustomPrompt="1"/>
          </p:nvPr>
        </p:nvSpPr>
        <p:spPr>
          <a:xfrm>
            <a:off x="5711868" y="640390"/>
            <a:ext cx="5670660" cy="5572520"/>
          </a:xfrm>
          <a:prstGeom prst="rect">
            <a:avLst/>
          </a:prstGeom>
        </p:spPr>
        <p:txBody>
          <a:bodyPr/>
          <a:lstStyle>
            <a:lvl1pPr marL="0" indent="-228600">
              <a:lnSpc>
                <a:spcPct val="150000"/>
              </a:lnSpc>
              <a:buSzPct val="80000"/>
              <a:buNone/>
              <a:defRPr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Topic number one </a:t>
            </a:r>
          </a:p>
          <a:p>
            <a:pPr lvl="0"/>
            <a:r>
              <a:rPr lang="en-US"/>
              <a:t>Topic number two is the Key Performance Indicators (KPIs)</a:t>
            </a:r>
          </a:p>
          <a:p>
            <a:pPr lvl="0"/>
            <a:r>
              <a:rPr lang="en-US"/>
              <a:t>Make this topic important</a:t>
            </a:r>
          </a:p>
          <a:p>
            <a:pPr lvl="0"/>
            <a:r>
              <a:rPr lang="en-US"/>
              <a:t>Conclusion</a:t>
            </a:r>
          </a:p>
        </p:txBody>
      </p:sp>
      <p:sp>
        <p:nvSpPr>
          <p:cNvPr id="7" name="Text Placeholder 14">
            <a:extLst>
              <a:ext uri="{FF2B5EF4-FFF2-40B4-BE49-F238E27FC236}">
                <a16:creationId xmlns:a16="http://schemas.microsoft.com/office/drawing/2014/main" id="{03C0F060-3608-FB4E-BB12-A0BB8E6FA78B}"/>
              </a:ext>
            </a:extLst>
          </p:cNvPr>
          <p:cNvSpPr>
            <a:spLocks noGrp="1"/>
          </p:cNvSpPr>
          <p:nvPr>
            <p:ph type="body" sz="quarter" idx="14" hasCustomPrompt="1"/>
          </p:nvPr>
        </p:nvSpPr>
        <p:spPr>
          <a:xfrm>
            <a:off x="4684733" y="640390"/>
            <a:ext cx="676407" cy="5572520"/>
          </a:xfrm>
          <a:prstGeom prst="rect">
            <a:avLst/>
          </a:prstGeom>
        </p:spPr>
        <p:txBody>
          <a:bodyPr/>
          <a:lstStyle>
            <a:lvl1pPr marL="0" indent="-228600">
              <a:lnSpc>
                <a:spcPct val="200000"/>
              </a:lnSpc>
              <a:buSzPct val="80000"/>
              <a:buNone/>
              <a:defRPr sz="20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01</a:t>
            </a:r>
          </a:p>
          <a:p>
            <a:pPr lvl="0"/>
            <a:r>
              <a:rPr lang="en-US"/>
              <a:t>02</a:t>
            </a:r>
          </a:p>
          <a:p>
            <a:pPr lvl="0"/>
            <a:endParaRPr lang="en-US"/>
          </a:p>
          <a:p>
            <a:pPr lvl="0"/>
            <a:r>
              <a:rPr lang="en-US"/>
              <a:t>03</a:t>
            </a:r>
          </a:p>
          <a:p>
            <a:pPr lvl="0"/>
            <a:r>
              <a:rPr lang="en-US"/>
              <a:t>04</a:t>
            </a:r>
          </a:p>
        </p:txBody>
      </p:sp>
    </p:spTree>
    <p:extLst>
      <p:ext uri="{BB962C8B-B14F-4D97-AF65-F5344CB8AC3E}">
        <p14:creationId xmlns:p14="http://schemas.microsoft.com/office/powerpoint/2010/main" val="412660931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0_BigQuote">
    <p:spTree>
      <p:nvGrpSpPr>
        <p:cNvPr id="1" name=""/>
        <p:cNvGrpSpPr/>
        <p:nvPr/>
      </p:nvGrpSpPr>
      <p:grpSpPr>
        <a:xfrm>
          <a:off x="0" y="0"/>
          <a:ext cx="0" cy="0"/>
        </a:xfrm>
      </p:grpSpPr>
      <p:sp>
        <p:nvSpPr>
          <p:cNvPr id="3" name="Rectangle 2">
            <a:extLst>
              <a:ext uri="{FF2B5EF4-FFF2-40B4-BE49-F238E27FC236}">
                <a16:creationId xmlns:a16="http://schemas.microsoft.com/office/drawing/2014/main" id="{A7D11A2B-07C1-1D4A-907A-3DE5E7EE54F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4" name="Text Placeholder 14">
            <a:extLst>
              <a:ext uri="{FF2B5EF4-FFF2-40B4-BE49-F238E27FC236}">
                <a16:creationId xmlns:a16="http://schemas.microsoft.com/office/drawing/2014/main" id="{55907E41-1821-744D-86A7-95CC52AC483D}"/>
              </a:ext>
            </a:extLst>
          </p:cNvPr>
          <p:cNvSpPr>
            <a:spLocks noGrp="1"/>
          </p:cNvSpPr>
          <p:nvPr>
            <p:ph type="body" sz="quarter" idx="11" hasCustomPrompt="1"/>
          </p:nvPr>
        </p:nvSpPr>
        <p:spPr>
          <a:xfrm>
            <a:off x="1703386" y="1636713"/>
            <a:ext cx="8785223" cy="1929797"/>
          </a:xfrm>
          <a:prstGeom prst="rect">
            <a:avLst/>
          </a:prstGeom>
          <a:ln>
            <a:noFill/>
          </a:ln>
        </p:spPr>
        <p:txBody>
          <a:bodyPr vert="horz" wrap="square" lIns="0" tIns="0" rIns="0" bIns="0" anchor="t"/>
          <a:lstStyle>
            <a:lvl1pPr marL="0" algn="l">
              <a:lnSpc>
                <a:spcPct val="100000"/>
              </a:lnSpc>
              <a:spcBef>
                <a:spcPct val="0"/>
              </a:spcBef>
              <a:buNone/>
              <a:defRPr sz="4000" b="1">
                <a:solidFill>
                  <a:schemeClr val="tx1"/>
                </a:solidFill>
                <a:latin typeface="Arial" panose="020b0604020202020204" pitchFamily="34" charset="0"/>
                <a:cs typeface="Arial" panose="020b0604020202020204" pitchFamily="34" charset="0"/>
              </a:defRPr>
            </a:lvl1pPr>
          </a:lstStyle>
          <a:p>
            <a:pPr lvl="0">
              <a:defRPr/>
            </a:pPr>
            <a:r>
              <a:rPr lang="en-US" sz="4000" b="1" kern="0">
                <a:latin typeface="Arial" panose="020b0604020202020204" pitchFamily="34" charset="0"/>
              </a:rPr>
              <a:t>We’re committed to staying one step ahead of your needs by delivering </a:t>
            </a:r>
            <a:r>
              <a:rPr lang="en-US" sz="4000" b="1" u="sng" kern="0">
                <a:latin typeface="Arial" panose="020b0604020202020204" pitchFamily="34" charset="0"/>
              </a:rPr>
              <a:t>innovative products</a:t>
            </a:r>
          </a:p>
        </p:txBody>
      </p:sp>
      <p:sp>
        <p:nvSpPr>
          <p:cNvPr id="5" name="Text Placeholder 21">
            <a:extLst>
              <a:ext uri="{FF2B5EF4-FFF2-40B4-BE49-F238E27FC236}">
                <a16:creationId xmlns:a16="http://schemas.microsoft.com/office/drawing/2014/main" id="{C987E156-5765-DA4C-8002-98DAA99DC345}"/>
              </a:ext>
            </a:extLst>
          </p:cNvPr>
          <p:cNvSpPr>
            <a:spLocks noGrp="1"/>
          </p:cNvSpPr>
          <p:nvPr>
            <p:ph type="body" sz="quarter" idx="14" hasCustomPrompt="1"/>
          </p:nvPr>
        </p:nvSpPr>
        <p:spPr>
          <a:xfrm>
            <a:off x="1703385" y="4321193"/>
            <a:ext cx="2706199" cy="455125"/>
          </a:xfrm>
          <a:prstGeom prst="rect">
            <a:avLst/>
          </a:prstGeom>
        </p:spPr>
        <p:txBody>
          <a:bodyPr lIns="0" tIns="0" rIns="0" bIns="0">
            <a:spAutoFit/>
          </a:bodyPr>
          <a:lstStyle>
            <a:lvl1pPr marL="0" indent="0">
              <a:lnSpc>
                <a:spcPct val="130000"/>
              </a:lnSpc>
              <a:buClr>
                <a:schemeClr val="tx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People interact way more with technologies today.</a:t>
            </a:r>
          </a:p>
        </p:txBody>
      </p:sp>
      <p:sp>
        <p:nvSpPr>
          <p:cNvPr id="6" name="Text Placeholder 21">
            <a:extLst>
              <a:ext uri="{FF2B5EF4-FFF2-40B4-BE49-F238E27FC236}">
                <a16:creationId xmlns:a16="http://schemas.microsoft.com/office/drawing/2014/main" id="{732C8373-3AF4-5443-885B-2AA6C45DF59E}"/>
              </a:ext>
            </a:extLst>
          </p:cNvPr>
          <p:cNvSpPr>
            <a:spLocks noGrp="1"/>
          </p:cNvSpPr>
          <p:nvPr>
            <p:ph type="body" sz="quarter" idx="15" hasCustomPrompt="1"/>
          </p:nvPr>
        </p:nvSpPr>
        <p:spPr>
          <a:xfrm>
            <a:off x="5336284" y="4321193"/>
            <a:ext cx="2706199" cy="455125"/>
          </a:xfrm>
          <a:prstGeom prst="rect">
            <a:avLst/>
          </a:prstGeom>
        </p:spPr>
        <p:txBody>
          <a:bodyPr lIns="0" tIns="0" rIns="0" bIns="0">
            <a:spAutoFit/>
          </a:bodyPr>
          <a:lstStyle>
            <a:lvl1pPr marL="0" indent="0">
              <a:lnSpc>
                <a:spcPct val="130000"/>
              </a:lnSpc>
              <a:buClr>
                <a:schemeClr val="tx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People interact way more with technologies today.</a:t>
            </a:r>
          </a:p>
        </p:txBody>
      </p:sp>
      <p:sp>
        <p:nvSpPr>
          <p:cNvPr id="7" name="Text Placeholder 21">
            <a:extLst>
              <a:ext uri="{FF2B5EF4-FFF2-40B4-BE49-F238E27FC236}">
                <a16:creationId xmlns:a16="http://schemas.microsoft.com/office/drawing/2014/main" id="{76938B0E-7897-2547-878E-113419FF8AD9}"/>
              </a:ext>
            </a:extLst>
          </p:cNvPr>
          <p:cNvSpPr>
            <a:spLocks noGrp="1"/>
          </p:cNvSpPr>
          <p:nvPr>
            <p:ph type="body" sz="quarter" idx="16" hasCustomPrompt="1"/>
          </p:nvPr>
        </p:nvSpPr>
        <p:spPr>
          <a:xfrm>
            <a:off x="8802317" y="4434456"/>
            <a:ext cx="1136060" cy="215059"/>
          </a:xfrm>
          <a:prstGeom prst="rect">
            <a:avLst/>
          </a:prstGeom>
        </p:spPr>
        <p:txBody>
          <a:bodyPr wrap="square" lIns="0" tIns="0" rIns="0" bIns="0">
            <a:spAutoFit/>
          </a:bodyPr>
          <a:lstStyle>
            <a:lvl1pPr marL="0" indent="0">
              <a:lnSpc>
                <a:spcPct val="130000"/>
              </a:lnSpc>
              <a:buClr>
                <a:schemeClr val="tx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Discover us</a:t>
            </a:r>
          </a:p>
        </p:txBody>
      </p:sp>
    </p:spTree>
    <p:extLst>
      <p:ext uri="{BB962C8B-B14F-4D97-AF65-F5344CB8AC3E}">
        <p14:creationId xmlns:p14="http://schemas.microsoft.com/office/powerpoint/2010/main" val="251313473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1_ContentBullets">
    <p:spTree>
      <p:nvGrpSpPr>
        <p:cNvPr id="1" name=""/>
        <p:cNvGrpSpPr/>
        <p:nvPr/>
      </p:nvGrpSpPr>
      <p:grpSpPr>
        <a:xfrm>
          <a:off x="0" y="0"/>
          <a:ext cx="0" cy="0"/>
        </a:xfrm>
      </p:grpSpPr>
      <p:sp>
        <p:nvSpPr>
          <p:cNvPr id="3" name="Rectangle: Rounded Corners 12">
            <a:extLst>
              <a:ext uri="{FF2B5EF4-FFF2-40B4-BE49-F238E27FC236}">
                <a16:creationId xmlns:a16="http://schemas.microsoft.com/office/drawing/2014/main" id="{08E89DBB-02AA-3E4B-BA05-2896D85BE600}"/>
              </a:ext>
            </a:extLst>
          </p:cNvPr>
          <p:cNvSpPr/>
          <p:nvPr userDrawn="1"/>
        </p:nvSpPr>
        <p:spPr>
          <a:xfrm rot="16200000">
            <a:off x="1927594" y="2125256"/>
            <a:ext cx="3890878" cy="3318297"/>
          </a:xfrm>
          <a:prstGeom prst="roundRect">
            <a:avLst>
              <a:gd name="adj" fmla="val 2586"/>
            </a:avLst>
          </a:prstGeom>
          <a:solidFill>
            <a:schemeClr val="tx1"/>
          </a:solidFill>
          <a:ln>
            <a:no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4" name="Text Placeholder 14">
            <a:extLst>
              <a:ext uri="{FF2B5EF4-FFF2-40B4-BE49-F238E27FC236}">
                <a16:creationId xmlns:a16="http://schemas.microsoft.com/office/drawing/2014/main" id="{538CBE09-5CF8-4B49-A665-9ADD1D63EA4A}"/>
              </a:ext>
            </a:extLst>
          </p:cNvPr>
          <p:cNvSpPr>
            <a:spLocks noGrp="1"/>
          </p:cNvSpPr>
          <p:nvPr>
            <p:ph type="body" sz="quarter" idx="10" hasCustomPrompt="1"/>
          </p:nvPr>
        </p:nvSpPr>
        <p:spPr>
          <a:xfrm>
            <a:off x="1703388" y="640390"/>
            <a:ext cx="6146800" cy="547687"/>
          </a:xfrm>
          <a:prstGeom prst="rect">
            <a:avLst/>
          </a:prstGeom>
        </p:spPr>
        <p:txBody>
          <a:bodyPr/>
          <a:lstStyle>
            <a:lvl1pPr marL="0">
              <a:buNone/>
              <a:defRPr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Insert main title here</a:t>
            </a:r>
          </a:p>
        </p:txBody>
      </p:sp>
      <p:sp>
        <p:nvSpPr>
          <p:cNvPr id="5" name="Text Placeholder 14">
            <a:extLst>
              <a:ext uri="{FF2B5EF4-FFF2-40B4-BE49-F238E27FC236}">
                <a16:creationId xmlns:a16="http://schemas.microsoft.com/office/drawing/2014/main" id="{13E4D87E-1ABF-F04C-8D48-C612EECDD0D2}"/>
              </a:ext>
            </a:extLst>
          </p:cNvPr>
          <p:cNvSpPr>
            <a:spLocks noGrp="1"/>
          </p:cNvSpPr>
          <p:nvPr>
            <p:ph type="body" sz="quarter" idx="11" hasCustomPrompt="1"/>
          </p:nvPr>
        </p:nvSpPr>
        <p:spPr>
          <a:xfrm>
            <a:off x="2560682" y="2246426"/>
            <a:ext cx="2624703"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Insert main title here</a:t>
            </a:r>
          </a:p>
        </p:txBody>
      </p:sp>
      <p:sp>
        <p:nvSpPr>
          <p:cNvPr id="6" name="Text Placeholder 21">
            <a:extLst>
              <a:ext uri="{FF2B5EF4-FFF2-40B4-BE49-F238E27FC236}">
                <a16:creationId xmlns:a16="http://schemas.microsoft.com/office/drawing/2014/main" id="{15413903-060F-E045-90C7-C241A46AD535}"/>
              </a:ext>
            </a:extLst>
          </p:cNvPr>
          <p:cNvSpPr>
            <a:spLocks noGrp="1"/>
          </p:cNvSpPr>
          <p:nvPr>
            <p:ph type="body" sz="quarter" idx="12" hasCustomPrompt="1"/>
          </p:nvPr>
        </p:nvSpPr>
        <p:spPr>
          <a:xfrm>
            <a:off x="2560072" y="2696003"/>
            <a:ext cx="2624703" cy="1975757"/>
          </a:xfrm>
          <a:prstGeom prst="rect">
            <a:avLst/>
          </a:prstGeom>
        </p:spPr>
        <p:txBody>
          <a:bodyPr lIns="0" tIns="0" rIns="0" bIns="0"/>
          <a:lstStyle>
            <a:lvl1pPr>
              <a:buClr>
                <a:schemeClr val="accent1"/>
              </a:buClr>
              <a:buSzPct val="150000"/>
              <a:buFont typeface="Arial" panose="020b0604020202020204" pitchFamily="34" charset="0"/>
              <a:buChar char="•"/>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Bullet point #1</a:t>
            </a:r>
          </a:p>
          <a:p>
            <a:pPr lvl="0"/>
            <a:r>
              <a:rPr lang="en-US"/>
              <a:t>Bullet point #2</a:t>
            </a:r>
          </a:p>
        </p:txBody>
      </p:sp>
      <p:sp>
        <p:nvSpPr>
          <p:cNvPr id="7" name="Rectangle: Rounded Corners 12">
            <a:extLst>
              <a:ext uri="{FF2B5EF4-FFF2-40B4-BE49-F238E27FC236}">
                <a16:creationId xmlns:a16="http://schemas.microsoft.com/office/drawing/2014/main" id="{D651E33C-87A1-2F4C-ABE7-0614A8908F08}"/>
              </a:ext>
            </a:extLst>
          </p:cNvPr>
          <p:cNvSpPr/>
          <p:nvPr userDrawn="1"/>
        </p:nvSpPr>
        <p:spPr>
          <a:xfrm rot="16200000">
            <a:off x="6365780" y="2125257"/>
            <a:ext cx="3890878" cy="3318297"/>
          </a:xfrm>
          <a:prstGeom prst="roundRect">
            <a:avLst>
              <a:gd name="adj" fmla="val 2586"/>
            </a:avLst>
          </a:prstGeom>
          <a:solidFill>
            <a:schemeClr val="tx1"/>
          </a:solidFill>
          <a:ln>
            <a:no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8" name="Text Placeholder 14">
            <a:extLst>
              <a:ext uri="{FF2B5EF4-FFF2-40B4-BE49-F238E27FC236}">
                <a16:creationId xmlns:a16="http://schemas.microsoft.com/office/drawing/2014/main" id="{BA873E87-23DE-714A-825D-BA380496B5F8}"/>
              </a:ext>
            </a:extLst>
          </p:cNvPr>
          <p:cNvSpPr>
            <a:spLocks noGrp="1"/>
          </p:cNvSpPr>
          <p:nvPr>
            <p:ph type="body" sz="quarter" idx="15" hasCustomPrompt="1"/>
          </p:nvPr>
        </p:nvSpPr>
        <p:spPr>
          <a:xfrm>
            <a:off x="6998868" y="2246427"/>
            <a:ext cx="2624703"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Insert main title here</a:t>
            </a:r>
          </a:p>
        </p:txBody>
      </p:sp>
      <p:sp>
        <p:nvSpPr>
          <p:cNvPr id="9" name="Text Placeholder 21">
            <a:extLst>
              <a:ext uri="{FF2B5EF4-FFF2-40B4-BE49-F238E27FC236}">
                <a16:creationId xmlns:a16="http://schemas.microsoft.com/office/drawing/2014/main" id="{CEBA303D-610B-5649-8DCB-67D2EF955A57}"/>
              </a:ext>
            </a:extLst>
          </p:cNvPr>
          <p:cNvSpPr>
            <a:spLocks noGrp="1"/>
          </p:cNvSpPr>
          <p:nvPr>
            <p:ph type="body" sz="quarter" idx="16" hasCustomPrompt="1"/>
          </p:nvPr>
        </p:nvSpPr>
        <p:spPr>
          <a:xfrm>
            <a:off x="6998258" y="2696004"/>
            <a:ext cx="2624703" cy="1975757"/>
          </a:xfrm>
          <a:prstGeom prst="rect">
            <a:avLst/>
          </a:prstGeom>
        </p:spPr>
        <p:txBody>
          <a:bodyPr lIns="0" tIns="0" rIns="0" bIns="0"/>
          <a:lstStyle>
            <a:lvl1pPr>
              <a:buClr>
                <a:schemeClr val="accent1"/>
              </a:buClr>
              <a:buSzPct val="150000"/>
              <a:buFont typeface="Arial" panose="020b0604020202020204" pitchFamily="34" charset="0"/>
              <a:buChar char="•"/>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Bullet point #1</a:t>
            </a:r>
          </a:p>
          <a:p>
            <a:pPr lvl="0"/>
            <a:r>
              <a:rPr lang="en-US"/>
              <a:t>Bullet point #2</a:t>
            </a:r>
          </a:p>
        </p:txBody>
      </p:sp>
    </p:spTree>
    <p:extLst>
      <p:ext uri="{BB962C8B-B14F-4D97-AF65-F5344CB8AC3E}">
        <p14:creationId xmlns:p14="http://schemas.microsoft.com/office/powerpoint/2010/main" val="36273069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2_Content3Columns">
    <p:spTree>
      <p:nvGrpSpPr>
        <p:cNvPr id="1" name=""/>
        <p:cNvGrpSpPr/>
        <p:nvPr/>
      </p:nvGrpSpPr>
      <p:grpSpPr>
        <a:xfrm>
          <a:off x="0" y="0"/>
          <a:ext cx="0" cy="0"/>
        </a:xfrm>
      </p:grpSpPr>
      <p:sp>
        <p:nvSpPr>
          <p:cNvPr id="4" name="Text Placeholder 14">
            <a:extLst>
              <a:ext uri="{FF2B5EF4-FFF2-40B4-BE49-F238E27FC236}">
                <a16:creationId xmlns:a16="http://schemas.microsoft.com/office/drawing/2014/main" id="{538CBE09-5CF8-4B49-A665-9ADD1D63EA4A}"/>
              </a:ext>
            </a:extLst>
          </p:cNvPr>
          <p:cNvSpPr>
            <a:spLocks noGrp="1"/>
          </p:cNvSpPr>
          <p:nvPr>
            <p:ph type="body" sz="quarter" idx="10" hasCustomPrompt="1"/>
          </p:nvPr>
        </p:nvSpPr>
        <p:spPr>
          <a:xfrm>
            <a:off x="1703388" y="640390"/>
            <a:ext cx="6146800" cy="547687"/>
          </a:xfrm>
          <a:prstGeom prst="rect">
            <a:avLst/>
          </a:prstGeom>
        </p:spPr>
        <p:txBody>
          <a:bodyPr/>
          <a:lstStyle>
            <a:lvl1pPr marL="0">
              <a:buNone/>
              <a:defRPr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Insert main title here</a:t>
            </a:r>
          </a:p>
        </p:txBody>
      </p:sp>
      <p:sp>
        <p:nvSpPr>
          <p:cNvPr id="19" name="Rectangle: Top Corners Rounded 6">
            <a:extLst>
              <a:ext uri="{FF2B5EF4-FFF2-40B4-BE49-F238E27FC236}">
                <a16:creationId xmlns:a16="http://schemas.microsoft.com/office/drawing/2014/main" id="{095169E2-AC02-EF41-8A46-F874EC64612B}"/>
              </a:ext>
            </a:extLst>
          </p:cNvPr>
          <p:cNvSpPr/>
          <p:nvPr userDrawn="1"/>
        </p:nvSpPr>
        <p:spPr>
          <a:xfrm rot="16200000">
            <a:off x="1081697" y="2479484"/>
            <a:ext cx="3960000" cy="2678965"/>
          </a:xfrm>
          <a:prstGeom prst="round2SameRect">
            <a:avLst>
              <a:gd name="adj1" fmla="val 1702"/>
              <a:gd name="adj2" fmla="val 0"/>
            </a:avLst>
          </a:prstGeom>
          <a:solidFill>
            <a:schemeClr val="tx1"/>
          </a:solidFill>
          <a:ln>
            <a:no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Arial" panose="020b0604020202020204" pitchFamily="34" charset="0"/>
            </a:endParaRPr>
          </a:p>
        </p:txBody>
      </p:sp>
      <p:sp>
        <p:nvSpPr>
          <p:cNvPr id="22" name="Rectangle: Top Corners Rounded 6">
            <a:extLst>
              <a:ext uri="{FF2B5EF4-FFF2-40B4-BE49-F238E27FC236}">
                <a16:creationId xmlns:a16="http://schemas.microsoft.com/office/drawing/2014/main" id="{AFE95589-6E0E-2945-B50F-CBEEE08CE85B}"/>
              </a:ext>
            </a:extLst>
          </p:cNvPr>
          <p:cNvSpPr/>
          <p:nvPr userDrawn="1"/>
        </p:nvSpPr>
        <p:spPr>
          <a:xfrm rot="16200000">
            <a:off x="4116001" y="2479484"/>
            <a:ext cx="3960000" cy="2678965"/>
          </a:xfrm>
          <a:prstGeom prst="round2SameRect">
            <a:avLst>
              <a:gd name="adj1" fmla="val 1702"/>
              <a:gd name="adj2" fmla="val 0"/>
            </a:avLst>
          </a:prstGeom>
          <a:solidFill>
            <a:schemeClr val="tx1"/>
          </a:solidFill>
          <a:ln>
            <a:no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Arial" panose="020b0604020202020204" pitchFamily="34" charset="0"/>
            </a:endParaRPr>
          </a:p>
        </p:txBody>
      </p:sp>
      <p:sp>
        <p:nvSpPr>
          <p:cNvPr id="25" name="Rectangle: Top Corners Rounded 6">
            <a:extLst>
              <a:ext uri="{FF2B5EF4-FFF2-40B4-BE49-F238E27FC236}">
                <a16:creationId xmlns:a16="http://schemas.microsoft.com/office/drawing/2014/main" id="{956E37E8-75BC-7948-83AA-E74FEFF3152F}"/>
              </a:ext>
            </a:extLst>
          </p:cNvPr>
          <p:cNvSpPr/>
          <p:nvPr userDrawn="1"/>
        </p:nvSpPr>
        <p:spPr>
          <a:xfrm rot="16200000">
            <a:off x="7096520" y="2479483"/>
            <a:ext cx="3960000" cy="2678965"/>
          </a:xfrm>
          <a:prstGeom prst="round2SameRect">
            <a:avLst>
              <a:gd name="adj1" fmla="val 1702"/>
              <a:gd name="adj2" fmla="val 0"/>
            </a:avLst>
          </a:prstGeom>
          <a:solidFill>
            <a:schemeClr val="tx1"/>
          </a:solidFill>
          <a:ln>
            <a:no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Arial" panose="020b0604020202020204" pitchFamily="34" charset="0"/>
            </a:endParaRPr>
          </a:p>
        </p:txBody>
      </p:sp>
      <p:sp>
        <p:nvSpPr>
          <p:cNvPr id="32" name="Text Placeholder 21">
            <a:extLst>
              <a:ext uri="{FF2B5EF4-FFF2-40B4-BE49-F238E27FC236}">
                <a16:creationId xmlns:a16="http://schemas.microsoft.com/office/drawing/2014/main" id="{5745C469-F1A9-094C-BAC2-920ACCB612BB}"/>
              </a:ext>
            </a:extLst>
          </p:cNvPr>
          <p:cNvSpPr>
            <a:spLocks noGrp="1"/>
          </p:cNvSpPr>
          <p:nvPr>
            <p:ph type="body" sz="quarter" idx="13" hasCustomPrompt="1"/>
          </p:nvPr>
        </p:nvSpPr>
        <p:spPr>
          <a:xfrm>
            <a:off x="1972281" y="2700448"/>
            <a:ext cx="2178831" cy="2855782"/>
          </a:xfrm>
          <a:prstGeom prst="rect">
            <a:avLst/>
          </a:prstGeom>
        </p:spPr>
        <p:txBody>
          <a:bodyPr lIns="0" tIns="0" rIns="0" bIns="0"/>
          <a:lstStyle>
            <a:lvl1pPr marL="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Completely synergize resource taxing relationships via premier niche markets. Professionally cultivate one-to-one customer service with robust ideas. Dynamically innovate resource-leveling customer service for state-of-the-art customer service. Objectively innovate empowered manufactured products whereas parallel platforms. </a:t>
            </a:r>
          </a:p>
        </p:txBody>
      </p:sp>
      <p:sp>
        <p:nvSpPr>
          <p:cNvPr id="33" name="Text Placeholder 14">
            <a:extLst>
              <a:ext uri="{FF2B5EF4-FFF2-40B4-BE49-F238E27FC236}">
                <a16:creationId xmlns:a16="http://schemas.microsoft.com/office/drawing/2014/main" id="{1A412D3B-943C-2042-9DEF-626530CE88EB}"/>
              </a:ext>
            </a:extLst>
          </p:cNvPr>
          <p:cNvSpPr>
            <a:spLocks noGrp="1"/>
          </p:cNvSpPr>
          <p:nvPr>
            <p:ph type="body" sz="quarter" idx="11" hasCustomPrompt="1"/>
          </p:nvPr>
        </p:nvSpPr>
        <p:spPr>
          <a:xfrm>
            <a:off x="1980734" y="2215290"/>
            <a:ext cx="2170990"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The approach</a:t>
            </a:r>
          </a:p>
        </p:txBody>
      </p:sp>
      <p:sp>
        <p:nvSpPr>
          <p:cNvPr id="38" name="Text Placeholder 21">
            <a:extLst>
              <a:ext uri="{FF2B5EF4-FFF2-40B4-BE49-F238E27FC236}">
                <a16:creationId xmlns:a16="http://schemas.microsoft.com/office/drawing/2014/main" id="{33F5AD81-7640-BC46-8A2F-42A94AB45DBD}"/>
              </a:ext>
            </a:extLst>
          </p:cNvPr>
          <p:cNvSpPr>
            <a:spLocks noGrp="1"/>
          </p:cNvSpPr>
          <p:nvPr>
            <p:ph type="body" sz="quarter" idx="14" hasCustomPrompt="1"/>
          </p:nvPr>
        </p:nvSpPr>
        <p:spPr>
          <a:xfrm>
            <a:off x="5002052" y="2700448"/>
            <a:ext cx="2178831" cy="2855782"/>
          </a:xfrm>
          <a:prstGeom prst="rect">
            <a:avLst/>
          </a:prstGeom>
        </p:spPr>
        <p:txBody>
          <a:bodyPr lIns="0" tIns="0" rIns="0" bIns="0"/>
          <a:lstStyle>
            <a:lvl1pPr marL="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Completely synergize resource taxing relationships via premier niche markets. Professionally cultivate one-to-one customer service with robust ideas. Dynamically innovate resource-leveling customer service for state-of-the-art customer service. Objectively innovate empowered manufactured products whereas parallel platforms. </a:t>
            </a:r>
          </a:p>
        </p:txBody>
      </p:sp>
      <p:sp>
        <p:nvSpPr>
          <p:cNvPr id="39" name="Text Placeholder 14">
            <a:extLst>
              <a:ext uri="{FF2B5EF4-FFF2-40B4-BE49-F238E27FC236}">
                <a16:creationId xmlns:a16="http://schemas.microsoft.com/office/drawing/2014/main" id="{25532B97-8685-E84C-A718-795AF1A1E858}"/>
              </a:ext>
            </a:extLst>
          </p:cNvPr>
          <p:cNvSpPr>
            <a:spLocks noGrp="1"/>
          </p:cNvSpPr>
          <p:nvPr>
            <p:ph type="body" sz="quarter" idx="15" hasCustomPrompt="1"/>
          </p:nvPr>
        </p:nvSpPr>
        <p:spPr>
          <a:xfrm>
            <a:off x="5010505" y="2215290"/>
            <a:ext cx="2170990"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The approach</a:t>
            </a:r>
          </a:p>
        </p:txBody>
      </p:sp>
      <p:sp>
        <p:nvSpPr>
          <p:cNvPr id="40" name="Text Placeholder 21">
            <a:extLst>
              <a:ext uri="{FF2B5EF4-FFF2-40B4-BE49-F238E27FC236}">
                <a16:creationId xmlns:a16="http://schemas.microsoft.com/office/drawing/2014/main" id="{183EAA6B-8C1F-9D48-9511-4682705752B2}"/>
              </a:ext>
            </a:extLst>
          </p:cNvPr>
          <p:cNvSpPr>
            <a:spLocks noGrp="1"/>
          </p:cNvSpPr>
          <p:nvPr>
            <p:ph type="body" sz="quarter" idx="16" hasCustomPrompt="1"/>
          </p:nvPr>
        </p:nvSpPr>
        <p:spPr>
          <a:xfrm>
            <a:off x="7999165" y="2700448"/>
            <a:ext cx="2178831" cy="2855782"/>
          </a:xfrm>
          <a:prstGeom prst="rect">
            <a:avLst/>
          </a:prstGeom>
        </p:spPr>
        <p:txBody>
          <a:bodyPr lIns="0" tIns="0" rIns="0" bIns="0"/>
          <a:lstStyle>
            <a:lvl1pPr marL="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Completely synergize resource taxing relationships via premier niche markets. Professionally cultivate one-to-one customer service with robust ideas. Dynamically innovate resource-leveling customer service for state-of-the-art customer service. Objectively innovate empowered manufactured products whereas parallel platforms. </a:t>
            </a:r>
          </a:p>
        </p:txBody>
      </p:sp>
      <p:sp>
        <p:nvSpPr>
          <p:cNvPr id="41" name="Text Placeholder 14">
            <a:extLst>
              <a:ext uri="{FF2B5EF4-FFF2-40B4-BE49-F238E27FC236}">
                <a16:creationId xmlns:a16="http://schemas.microsoft.com/office/drawing/2014/main" id="{24DEED91-CB6F-E149-8E4E-236C134B19D4}"/>
              </a:ext>
            </a:extLst>
          </p:cNvPr>
          <p:cNvSpPr>
            <a:spLocks noGrp="1"/>
          </p:cNvSpPr>
          <p:nvPr>
            <p:ph type="body" sz="quarter" idx="17" hasCustomPrompt="1"/>
          </p:nvPr>
        </p:nvSpPr>
        <p:spPr>
          <a:xfrm>
            <a:off x="8007618" y="2215290"/>
            <a:ext cx="2170990"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The approach</a:t>
            </a:r>
          </a:p>
        </p:txBody>
      </p:sp>
    </p:spTree>
    <p:extLst>
      <p:ext uri="{BB962C8B-B14F-4D97-AF65-F5344CB8AC3E}">
        <p14:creationId xmlns:p14="http://schemas.microsoft.com/office/powerpoint/2010/main" val="163255849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3_ContentCompare">
    <p:spTree>
      <p:nvGrpSpPr>
        <p:cNvPr id="1" name=""/>
        <p:cNvGrpSpPr/>
        <p:nvPr/>
      </p:nvGrpSpPr>
      <p:grpSpPr>
        <a:xfrm>
          <a:off x="0" y="0"/>
          <a:ext cx="0" cy="0"/>
        </a:xfrm>
      </p:grpSpPr>
      <p:sp>
        <p:nvSpPr>
          <p:cNvPr id="4" name="Text Placeholder 14">
            <a:extLst>
              <a:ext uri="{FF2B5EF4-FFF2-40B4-BE49-F238E27FC236}">
                <a16:creationId xmlns:a16="http://schemas.microsoft.com/office/drawing/2014/main" id="{538CBE09-5CF8-4B49-A665-9ADD1D63EA4A}"/>
              </a:ext>
            </a:extLst>
          </p:cNvPr>
          <p:cNvSpPr>
            <a:spLocks noGrp="1"/>
          </p:cNvSpPr>
          <p:nvPr>
            <p:ph type="body" sz="quarter" idx="10" hasCustomPrompt="1"/>
          </p:nvPr>
        </p:nvSpPr>
        <p:spPr>
          <a:xfrm>
            <a:off x="1703388" y="640390"/>
            <a:ext cx="6146800" cy="547687"/>
          </a:xfrm>
          <a:prstGeom prst="rect">
            <a:avLst/>
          </a:prstGeom>
        </p:spPr>
        <p:txBody>
          <a:bodyPr/>
          <a:lstStyle>
            <a:lvl1pPr marL="0">
              <a:buNone/>
              <a:defRPr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Compare table with point form</a:t>
            </a:r>
          </a:p>
        </p:txBody>
      </p:sp>
      <p:sp>
        <p:nvSpPr>
          <p:cNvPr id="11" name="Rectangle: Rounded Corners 22">
            <a:extLst>
              <a:ext uri="{FF2B5EF4-FFF2-40B4-BE49-F238E27FC236}">
                <a16:creationId xmlns:a16="http://schemas.microsoft.com/office/drawing/2014/main" id="{439E48B5-3B4E-0644-B030-D842D115AF72}"/>
              </a:ext>
            </a:extLst>
          </p:cNvPr>
          <p:cNvSpPr/>
          <p:nvPr/>
        </p:nvSpPr>
        <p:spPr>
          <a:xfrm rot="16200000">
            <a:off x="7772477" y="591266"/>
            <a:ext cx="932459" cy="3341779"/>
          </a:xfrm>
          <a:prstGeom prst="roundRect">
            <a:avLst>
              <a:gd name="adj" fmla="val 3879"/>
            </a:avLst>
          </a:prstGeom>
          <a:solidFill>
            <a:schemeClr val="bg1"/>
          </a:solidFill>
          <a:ln>
            <a:solidFill>
              <a:schemeClr val="bg1"/>
            </a:solid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Arial" panose="020b0604020202020204" pitchFamily="34" charset="0"/>
            </a:endParaRPr>
          </a:p>
        </p:txBody>
      </p:sp>
      <p:sp>
        <p:nvSpPr>
          <p:cNvPr id="12" name="Rectangle 11">
            <a:extLst>
              <a:ext uri="{FF2B5EF4-FFF2-40B4-BE49-F238E27FC236}">
                <a16:creationId xmlns:a16="http://schemas.microsoft.com/office/drawing/2014/main" id="{FB0A2231-3CB9-4446-9391-9BD4D59EFC14}"/>
              </a:ext>
            </a:extLst>
          </p:cNvPr>
          <p:cNvSpPr/>
          <p:nvPr/>
        </p:nvSpPr>
        <p:spPr>
          <a:xfrm>
            <a:off x="6567816" y="2391686"/>
            <a:ext cx="3341780" cy="3659491"/>
          </a:xfrm>
          <a:prstGeom prst="rect">
            <a:avLst/>
          </a:prstGeom>
          <a:noFill/>
          <a:ln w="63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22">
            <a:extLst>
              <a:ext uri="{FF2B5EF4-FFF2-40B4-BE49-F238E27FC236}">
                <a16:creationId xmlns:a16="http://schemas.microsoft.com/office/drawing/2014/main" id="{5BCE8825-15EC-C34C-9335-63AFB38858AD}"/>
              </a:ext>
            </a:extLst>
          </p:cNvPr>
          <p:cNvSpPr/>
          <p:nvPr userDrawn="1"/>
        </p:nvSpPr>
        <p:spPr>
          <a:xfrm rot="16200000">
            <a:off x="3490310" y="594510"/>
            <a:ext cx="925973" cy="3341779"/>
          </a:xfrm>
          <a:prstGeom prst="roundRect">
            <a:avLst>
              <a:gd name="adj" fmla="val 3879"/>
            </a:avLst>
          </a:prstGeom>
          <a:solidFill>
            <a:schemeClr val="accent1"/>
          </a:solidFill>
          <a:ln>
            <a:solidFill>
              <a:schemeClr val="accent1"/>
            </a:solid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5" name="Rectangle 14">
            <a:extLst>
              <a:ext uri="{FF2B5EF4-FFF2-40B4-BE49-F238E27FC236}">
                <a16:creationId xmlns:a16="http://schemas.microsoft.com/office/drawing/2014/main" id="{E1F4A260-4BA6-CD44-944C-40F944A9E4B5}"/>
              </a:ext>
            </a:extLst>
          </p:cNvPr>
          <p:cNvSpPr/>
          <p:nvPr userDrawn="1"/>
        </p:nvSpPr>
        <p:spPr>
          <a:xfrm>
            <a:off x="2282405" y="2201528"/>
            <a:ext cx="3341780" cy="3849649"/>
          </a:xfrm>
          <a:prstGeom prst="rect">
            <a:avLst/>
          </a:prstGeom>
          <a:no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4">
            <a:extLst>
              <a:ext uri="{FF2B5EF4-FFF2-40B4-BE49-F238E27FC236}">
                <a16:creationId xmlns:a16="http://schemas.microsoft.com/office/drawing/2014/main" id="{9FE03D98-7807-D24D-8608-462F2B053A36}"/>
              </a:ext>
            </a:extLst>
          </p:cNvPr>
          <p:cNvSpPr>
            <a:spLocks noGrp="1"/>
          </p:cNvSpPr>
          <p:nvPr userDrawn="1">
            <p:ph type="body" sz="quarter" idx="16" hasCustomPrompt="1"/>
          </p:nvPr>
        </p:nvSpPr>
        <p:spPr>
          <a:xfrm>
            <a:off x="2517174" y="1987251"/>
            <a:ext cx="2872246" cy="242421"/>
          </a:xfrm>
          <a:prstGeom prst="rect">
            <a:avLst/>
          </a:prstGeom>
        </p:spPr>
        <p:txBody>
          <a:bodyPr lIns="0" tIns="0" rIns="0" bIns="0"/>
          <a:lstStyle>
            <a:lvl1pPr marL="0" algn="ctr">
              <a:buNone/>
              <a:defRPr sz="1400" b="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Product 1</a:t>
            </a:r>
          </a:p>
        </p:txBody>
      </p:sp>
      <p:sp>
        <p:nvSpPr>
          <p:cNvPr id="25" name="Text Placeholder 21">
            <a:extLst>
              <a:ext uri="{FF2B5EF4-FFF2-40B4-BE49-F238E27FC236}">
                <a16:creationId xmlns:a16="http://schemas.microsoft.com/office/drawing/2014/main" id="{4CAF2CC4-824D-7249-AE2A-E87AE70283F8}"/>
              </a:ext>
            </a:extLst>
          </p:cNvPr>
          <p:cNvSpPr>
            <a:spLocks noGrp="1"/>
          </p:cNvSpPr>
          <p:nvPr userDrawn="1">
            <p:ph type="body" sz="quarter" idx="17" hasCustomPrompt="1"/>
          </p:nvPr>
        </p:nvSpPr>
        <p:spPr>
          <a:xfrm>
            <a:off x="2517175" y="2316626"/>
            <a:ext cx="2872244" cy="215059"/>
          </a:xfrm>
          <a:prstGeom prst="rect">
            <a:avLst/>
          </a:prstGeom>
        </p:spPr>
        <p:txBody>
          <a:bodyPr wrap="square" lIns="0" tIns="0" rIns="0" bIns="0">
            <a:spAutoFit/>
          </a:bodyPr>
          <a:lstStyle>
            <a:lvl1pPr marL="0" algn="ctr">
              <a:lnSpc>
                <a:spcPct val="130000"/>
              </a:lnSpc>
              <a:buClr>
                <a:schemeClr val="accent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Compare table</a:t>
            </a:r>
          </a:p>
        </p:txBody>
      </p:sp>
      <p:sp>
        <p:nvSpPr>
          <p:cNvPr id="26" name="Text Placeholder 14">
            <a:extLst>
              <a:ext uri="{FF2B5EF4-FFF2-40B4-BE49-F238E27FC236}">
                <a16:creationId xmlns:a16="http://schemas.microsoft.com/office/drawing/2014/main" id="{F24F6172-8C8A-FC4E-B3CC-6250F005A8DB}"/>
              </a:ext>
            </a:extLst>
          </p:cNvPr>
          <p:cNvSpPr>
            <a:spLocks noGrp="1"/>
          </p:cNvSpPr>
          <p:nvPr userDrawn="1">
            <p:ph type="body" sz="quarter" idx="18" hasCustomPrompt="1"/>
          </p:nvPr>
        </p:nvSpPr>
        <p:spPr>
          <a:xfrm>
            <a:off x="6802583" y="1987251"/>
            <a:ext cx="2872246" cy="242421"/>
          </a:xfrm>
          <a:prstGeom prst="rect">
            <a:avLst/>
          </a:prstGeom>
        </p:spPr>
        <p:txBody>
          <a:bodyPr lIns="0" tIns="0" rIns="0" bIns="0"/>
          <a:lstStyle>
            <a:lvl1pPr marL="0" algn="ctr">
              <a:buNone/>
              <a:defRPr sz="1400" b="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Product 1</a:t>
            </a:r>
          </a:p>
        </p:txBody>
      </p:sp>
      <p:sp>
        <p:nvSpPr>
          <p:cNvPr id="27" name="Text Placeholder 21">
            <a:extLst>
              <a:ext uri="{FF2B5EF4-FFF2-40B4-BE49-F238E27FC236}">
                <a16:creationId xmlns:a16="http://schemas.microsoft.com/office/drawing/2014/main" id="{8792D826-4B2E-944F-940E-56B78A79D06A}"/>
              </a:ext>
            </a:extLst>
          </p:cNvPr>
          <p:cNvSpPr>
            <a:spLocks noGrp="1"/>
          </p:cNvSpPr>
          <p:nvPr userDrawn="1">
            <p:ph type="body" sz="quarter" idx="19" hasCustomPrompt="1"/>
          </p:nvPr>
        </p:nvSpPr>
        <p:spPr>
          <a:xfrm>
            <a:off x="6802584" y="2316626"/>
            <a:ext cx="2872244" cy="215059"/>
          </a:xfrm>
          <a:prstGeom prst="rect">
            <a:avLst/>
          </a:prstGeom>
        </p:spPr>
        <p:txBody>
          <a:bodyPr wrap="square" lIns="0" tIns="0" rIns="0" bIns="0">
            <a:spAutoFit/>
          </a:bodyPr>
          <a:lstStyle>
            <a:lvl1pPr marL="0" algn="ctr">
              <a:lnSpc>
                <a:spcPct val="130000"/>
              </a:lnSpc>
              <a:buClr>
                <a:schemeClr val="accent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Compare table</a:t>
            </a:r>
          </a:p>
        </p:txBody>
      </p:sp>
      <p:sp>
        <p:nvSpPr>
          <p:cNvPr id="19" name="Text Placeholder 21">
            <a:extLst>
              <a:ext uri="{FF2B5EF4-FFF2-40B4-BE49-F238E27FC236}">
                <a16:creationId xmlns:a16="http://schemas.microsoft.com/office/drawing/2014/main" id="{24AA119B-1F64-D64D-92DE-5B6CE4A2AFC7}"/>
              </a:ext>
            </a:extLst>
          </p:cNvPr>
          <p:cNvSpPr>
            <a:spLocks noGrp="1"/>
          </p:cNvSpPr>
          <p:nvPr>
            <p:ph type="body" sz="quarter" idx="21" hasCustomPrompt="1"/>
          </p:nvPr>
        </p:nvSpPr>
        <p:spPr>
          <a:xfrm>
            <a:off x="2517173" y="2913225"/>
            <a:ext cx="2872245" cy="2941665"/>
          </a:xfrm>
          <a:prstGeom prst="rect">
            <a:avLst/>
          </a:prstGeom>
        </p:spPr>
        <p:txBody>
          <a:bodyPr lIns="0" tIns="0" rIns="0" bIns="0"/>
          <a:lstStyle>
            <a:lvl1pPr marL="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Completely synergize resource taxing relationships via premier niche markets. Professionally cultivate one-to-one customer service with robust ideas. </a:t>
            </a:r>
          </a:p>
        </p:txBody>
      </p:sp>
      <p:sp>
        <p:nvSpPr>
          <p:cNvPr id="21" name="Text Placeholder 21">
            <a:extLst>
              <a:ext uri="{FF2B5EF4-FFF2-40B4-BE49-F238E27FC236}">
                <a16:creationId xmlns:a16="http://schemas.microsoft.com/office/drawing/2014/main" id="{691AA11B-3602-444F-93B0-4BA29024DBCD}"/>
              </a:ext>
            </a:extLst>
          </p:cNvPr>
          <p:cNvSpPr>
            <a:spLocks noGrp="1"/>
          </p:cNvSpPr>
          <p:nvPr>
            <p:ph type="body" sz="quarter" idx="22" hasCustomPrompt="1"/>
          </p:nvPr>
        </p:nvSpPr>
        <p:spPr>
          <a:xfrm>
            <a:off x="6789006" y="2942663"/>
            <a:ext cx="2872245" cy="2912227"/>
          </a:xfrm>
          <a:prstGeom prst="rect">
            <a:avLst/>
          </a:prstGeom>
        </p:spPr>
        <p:txBody>
          <a:bodyPr lIns="0" tIns="0" rIns="0" bIns="0"/>
          <a:lstStyle>
            <a:lvl1pPr marL="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Completely synergize resource taxing relationships via premier niche markets. Professionally cultivate one-to-one customer service with robust ideas. </a:t>
            </a:r>
          </a:p>
        </p:txBody>
      </p:sp>
    </p:spTree>
    <p:extLst>
      <p:ext uri="{BB962C8B-B14F-4D97-AF65-F5344CB8AC3E}">
        <p14:creationId xmlns:p14="http://schemas.microsoft.com/office/powerpoint/2010/main" val="1230857549"/>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4_Content4Columns">
    <p:spTree>
      <p:nvGrpSpPr>
        <p:cNvPr id="1" name=""/>
        <p:cNvGrpSpPr/>
        <p:nvPr/>
      </p:nvGrpSpPr>
      <p:grpSpPr>
        <a:xfrm>
          <a:off x="0" y="0"/>
          <a:ext cx="0" cy="0"/>
        </a:xfrm>
      </p:grpSpPr>
      <p:sp>
        <p:nvSpPr>
          <p:cNvPr id="3" name="Rectangle: Rounded Corners 23">
            <a:extLst>
              <a:ext uri="{FF2B5EF4-FFF2-40B4-BE49-F238E27FC236}">
                <a16:creationId xmlns:a16="http://schemas.microsoft.com/office/drawing/2014/main" id="{152AE458-18E0-AB42-87F1-B4683EAFB1F5}"/>
              </a:ext>
            </a:extLst>
          </p:cNvPr>
          <p:cNvSpPr/>
          <p:nvPr userDrawn="1"/>
        </p:nvSpPr>
        <p:spPr>
          <a:xfrm rot="16200000">
            <a:off x="8090461" y="2818486"/>
            <a:ext cx="3704260" cy="2387444"/>
          </a:xfrm>
          <a:prstGeom prst="roundRect">
            <a:avLst>
              <a:gd name="adj" fmla="val 3879"/>
            </a:avLst>
          </a:prstGeom>
          <a:solidFill>
            <a:schemeClr val="accent1">
              <a:lumMod val="50000"/>
            </a:schemeClr>
          </a:solidFill>
          <a:ln>
            <a:no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4" name="Rectangle: Rounded Corners 22">
            <a:extLst>
              <a:ext uri="{FF2B5EF4-FFF2-40B4-BE49-F238E27FC236}">
                <a16:creationId xmlns:a16="http://schemas.microsoft.com/office/drawing/2014/main" id="{DD23EB3F-2BDC-3942-9F2A-E9AB17A786D0}"/>
              </a:ext>
            </a:extLst>
          </p:cNvPr>
          <p:cNvSpPr/>
          <p:nvPr userDrawn="1"/>
        </p:nvSpPr>
        <p:spPr>
          <a:xfrm rot="16200000">
            <a:off x="2959684" y="2818486"/>
            <a:ext cx="3704260" cy="2387444"/>
          </a:xfrm>
          <a:prstGeom prst="roundRect">
            <a:avLst>
              <a:gd name="adj" fmla="val 3879"/>
            </a:avLst>
          </a:prstGeom>
          <a:solidFill>
            <a:schemeClr val="accent1"/>
          </a:solidFill>
          <a:ln>
            <a:no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5" name="Rectangle: Rounded Corners 21">
            <a:extLst>
              <a:ext uri="{FF2B5EF4-FFF2-40B4-BE49-F238E27FC236}">
                <a16:creationId xmlns:a16="http://schemas.microsoft.com/office/drawing/2014/main" id="{8A503BEA-5A58-094B-8461-0B6906540C82}"/>
              </a:ext>
            </a:extLst>
          </p:cNvPr>
          <p:cNvSpPr/>
          <p:nvPr userDrawn="1"/>
        </p:nvSpPr>
        <p:spPr>
          <a:xfrm rot="16200000">
            <a:off x="397278" y="2818486"/>
            <a:ext cx="3704260" cy="2387444"/>
          </a:xfrm>
          <a:prstGeom prst="roundRect">
            <a:avLst>
              <a:gd name="adj" fmla="val 3879"/>
            </a:avLst>
          </a:prstGeom>
          <a:solidFill>
            <a:schemeClr val="accent1">
              <a:lumMod val="60000"/>
              <a:lumOff val="40000"/>
            </a:schemeClr>
          </a:solidFill>
          <a:ln>
            <a:no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6" name="Rectangle: Rounded Corners 28">
            <a:extLst>
              <a:ext uri="{FF2B5EF4-FFF2-40B4-BE49-F238E27FC236}">
                <a16:creationId xmlns:a16="http://schemas.microsoft.com/office/drawing/2014/main" id="{8F5E51C8-6324-FB4A-AED7-4F18C782C020}"/>
              </a:ext>
            </a:extLst>
          </p:cNvPr>
          <p:cNvSpPr/>
          <p:nvPr userDrawn="1"/>
        </p:nvSpPr>
        <p:spPr>
          <a:xfrm rot="16200000">
            <a:off x="5526877" y="2818486"/>
            <a:ext cx="3704260" cy="2387444"/>
          </a:xfrm>
          <a:prstGeom prst="roundRect">
            <a:avLst>
              <a:gd name="adj" fmla="val 3879"/>
            </a:avLst>
          </a:prstGeom>
          <a:solidFill>
            <a:schemeClr val="accent1">
              <a:lumMod val="75000"/>
            </a:schemeClr>
          </a:solidFill>
          <a:ln>
            <a:no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7" name="Text Placeholder 14">
            <a:extLst>
              <a:ext uri="{FF2B5EF4-FFF2-40B4-BE49-F238E27FC236}">
                <a16:creationId xmlns:a16="http://schemas.microsoft.com/office/drawing/2014/main" id="{345A258A-649B-6141-8C75-D7D202BE1D05}"/>
              </a:ext>
            </a:extLst>
          </p:cNvPr>
          <p:cNvSpPr>
            <a:spLocks noGrp="1"/>
          </p:cNvSpPr>
          <p:nvPr>
            <p:ph type="body" sz="quarter" idx="12" hasCustomPrompt="1"/>
          </p:nvPr>
        </p:nvSpPr>
        <p:spPr>
          <a:xfrm>
            <a:off x="1157522" y="2409983"/>
            <a:ext cx="938913" cy="464499"/>
          </a:xfrm>
          <a:prstGeom prst="rect">
            <a:avLst/>
          </a:prstGeom>
          <a:ln>
            <a:noFill/>
          </a:ln>
        </p:spPr>
        <p:txBody>
          <a:bodyPr vert="horz" wrap="square" lIns="0" tIns="0" rIns="0" bIns="0" anchor="t"/>
          <a:lstStyle>
            <a:lvl1pPr algn="l">
              <a:buNone/>
              <a:defRPr sz="4000" b="1">
                <a:solidFill>
                  <a:schemeClr val="tx1"/>
                </a:solidFill>
                <a:latin typeface="Arial" panose="020b0604020202020204" pitchFamily="34" charset="0"/>
                <a:cs typeface="Arial" panose="020b0604020202020204" pitchFamily="34" charset="0"/>
              </a:defRPr>
            </a:lvl1pPr>
          </a:lstStyle>
          <a:p>
            <a:pPr lvl="0"/>
            <a:r>
              <a:rPr lang="en-US"/>
              <a:t>01</a:t>
            </a:r>
          </a:p>
        </p:txBody>
      </p:sp>
      <p:sp>
        <p:nvSpPr>
          <p:cNvPr id="8" name="Text Placeholder 14">
            <a:extLst>
              <a:ext uri="{FF2B5EF4-FFF2-40B4-BE49-F238E27FC236}">
                <a16:creationId xmlns:a16="http://schemas.microsoft.com/office/drawing/2014/main" id="{4CBBA29F-2C56-9B41-9D32-D5ED6381DBF9}"/>
              </a:ext>
            </a:extLst>
          </p:cNvPr>
          <p:cNvSpPr>
            <a:spLocks noGrp="1"/>
          </p:cNvSpPr>
          <p:nvPr>
            <p:ph type="body" sz="quarter" idx="16" hasCustomPrompt="1"/>
          </p:nvPr>
        </p:nvSpPr>
        <p:spPr>
          <a:xfrm>
            <a:off x="1154161" y="3094556"/>
            <a:ext cx="2173849" cy="242421"/>
          </a:xfrm>
          <a:prstGeom prst="rect">
            <a:avLst/>
          </a:prstGeom>
        </p:spPr>
        <p:txBody>
          <a:bodyPr lIns="0" tIns="0" rIns="0" bIns="0"/>
          <a:lstStyle>
            <a:lvl1pPr marL="0" algn="l">
              <a:buNone/>
              <a:defRPr sz="1400" b="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Insert title here</a:t>
            </a:r>
          </a:p>
        </p:txBody>
      </p:sp>
      <p:sp>
        <p:nvSpPr>
          <p:cNvPr id="9" name="Text Placeholder 21">
            <a:extLst>
              <a:ext uri="{FF2B5EF4-FFF2-40B4-BE49-F238E27FC236}">
                <a16:creationId xmlns:a16="http://schemas.microsoft.com/office/drawing/2014/main" id="{343D4C00-AA58-FA4A-A96B-2CA3D5897658}"/>
              </a:ext>
            </a:extLst>
          </p:cNvPr>
          <p:cNvSpPr>
            <a:spLocks noGrp="1"/>
          </p:cNvSpPr>
          <p:nvPr>
            <p:ph type="body" sz="quarter" idx="17" hasCustomPrompt="1"/>
          </p:nvPr>
        </p:nvSpPr>
        <p:spPr>
          <a:xfrm>
            <a:off x="1162484" y="3557051"/>
            <a:ext cx="2173849" cy="1895519"/>
          </a:xfrm>
          <a:prstGeom prst="rect">
            <a:avLst/>
          </a:prstGeom>
        </p:spPr>
        <p:txBody>
          <a:bodyPr lIns="0" tIns="0" rIns="0" bIns="0">
            <a:spAutoFit/>
          </a:bodyPr>
          <a:lstStyle>
            <a:lvl1pPr marL="0">
              <a:lnSpc>
                <a:spcPct val="130000"/>
              </a:lnSpc>
              <a:buClr>
                <a:schemeClr val="accent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Completely synergize resource taxing relationships via premier niche markets. Professionally cultivate one-to-one customer service with robust ideas. Dynamically innovate resource-leveling customer service for state-of-the-art.</a:t>
            </a:r>
          </a:p>
        </p:txBody>
      </p:sp>
      <p:sp>
        <p:nvSpPr>
          <p:cNvPr id="10" name="Text Placeholder 14">
            <a:extLst>
              <a:ext uri="{FF2B5EF4-FFF2-40B4-BE49-F238E27FC236}">
                <a16:creationId xmlns:a16="http://schemas.microsoft.com/office/drawing/2014/main" id="{88C2B58F-DAC7-EC41-9FFE-233C5B7AA4F8}"/>
              </a:ext>
            </a:extLst>
          </p:cNvPr>
          <p:cNvSpPr>
            <a:spLocks noGrp="1"/>
          </p:cNvSpPr>
          <p:nvPr>
            <p:ph type="body" sz="quarter" idx="18" hasCustomPrompt="1"/>
          </p:nvPr>
        </p:nvSpPr>
        <p:spPr>
          <a:xfrm>
            <a:off x="3727728" y="2409983"/>
            <a:ext cx="938913" cy="464499"/>
          </a:xfrm>
          <a:prstGeom prst="rect">
            <a:avLst/>
          </a:prstGeom>
          <a:ln>
            <a:noFill/>
          </a:ln>
        </p:spPr>
        <p:txBody>
          <a:bodyPr vert="horz" wrap="square" lIns="0" tIns="0" rIns="0" bIns="0" anchor="t"/>
          <a:lstStyle>
            <a:lvl1pPr algn="l">
              <a:buNone/>
              <a:defRPr sz="4000" b="1">
                <a:solidFill>
                  <a:schemeClr val="tx1"/>
                </a:solidFill>
                <a:latin typeface="Arial" panose="020b0604020202020204" pitchFamily="34" charset="0"/>
                <a:cs typeface="Arial" panose="020b0604020202020204" pitchFamily="34" charset="0"/>
              </a:defRPr>
            </a:lvl1pPr>
          </a:lstStyle>
          <a:p>
            <a:pPr lvl="0"/>
            <a:r>
              <a:rPr lang="en-US"/>
              <a:t>02</a:t>
            </a:r>
          </a:p>
        </p:txBody>
      </p:sp>
      <p:sp>
        <p:nvSpPr>
          <p:cNvPr id="11" name="Text Placeholder 14">
            <a:extLst>
              <a:ext uri="{FF2B5EF4-FFF2-40B4-BE49-F238E27FC236}">
                <a16:creationId xmlns:a16="http://schemas.microsoft.com/office/drawing/2014/main" id="{9B00EB5F-8AC6-2044-8038-AE528517A96E}"/>
              </a:ext>
            </a:extLst>
          </p:cNvPr>
          <p:cNvSpPr>
            <a:spLocks noGrp="1"/>
          </p:cNvSpPr>
          <p:nvPr>
            <p:ph type="body" sz="quarter" idx="19" hasCustomPrompt="1"/>
          </p:nvPr>
        </p:nvSpPr>
        <p:spPr>
          <a:xfrm>
            <a:off x="3724367" y="3094556"/>
            <a:ext cx="2173849" cy="242421"/>
          </a:xfrm>
          <a:prstGeom prst="rect">
            <a:avLst/>
          </a:prstGeom>
        </p:spPr>
        <p:txBody>
          <a:bodyPr lIns="0" tIns="0" rIns="0" bIns="0"/>
          <a:lstStyle>
            <a:lvl1pPr marL="0" algn="l">
              <a:buNone/>
              <a:defRPr sz="1400" b="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Insert title here</a:t>
            </a:r>
          </a:p>
        </p:txBody>
      </p:sp>
      <p:sp>
        <p:nvSpPr>
          <p:cNvPr id="12" name="Text Placeholder 21">
            <a:extLst>
              <a:ext uri="{FF2B5EF4-FFF2-40B4-BE49-F238E27FC236}">
                <a16:creationId xmlns:a16="http://schemas.microsoft.com/office/drawing/2014/main" id="{B97CB4AB-510D-5C45-9052-AC00D07C80F3}"/>
              </a:ext>
            </a:extLst>
          </p:cNvPr>
          <p:cNvSpPr>
            <a:spLocks noGrp="1"/>
          </p:cNvSpPr>
          <p:nvPr>
            <p:ph type="body" sz="quarter" idx="20" hasCustomPrompt="1"/>
          </p:nvPr>
        </p:nvSpPr>
        <p:spPr>
          <a:xfrm>
            <a:off x="3724889" y="3557051"/>
            <a:ext cx="2173849" cy="1895519"/>
          </a:xfrm>
          <a:prstGeom prst="rect">
            <a:avLst/>
          </a:prstGeom>
        </p:spPr>
        <p:txBody>
          <a:bodyPr lIns="0" tIns="0" rIns="0" bIns="0">
            <a:spAutoFit/>
          </a:bodyPr>
          <a:lstStyle>
            <a:lvl1pPr marL="0">
              <a:lnSpc>
                <a:spcPct val="130000"/>
              </a:lnSpc>
              <a:buClr>
                <a:schemeClr val="accent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Completely synergize resource taxing relationships via premier niche markets. Professionally cultivate one-to-one customer service with robust ideas. Dynamically innovate resource-leveling customer service for state-of-the-art.</a:t>
            </a:r>
          </a:p>
        </p:txBody>
      </p:sp>
      <p:sp>
        <p:nvSpPr>
          <p:cNvPr id="13" name="Text Placeholder 14">
            <a:extLst>
              <a:ext uri="{FF2B5EF4-FFF2-40B4-BE49-F238E27FC236}">
                <a16:creationId xmlns:a16="http://schemas.microsoft.com/office/drawing/2014/main" id="{B12001A8-99EA-4049-A7E5-A7A26079F8A2}"/>
              </a:ext>
            </a:extLst>
          </p:cNvPr>
          <p:cNvSpPr>
            <a:spLocks noGrp="1"/>
          </p:cNvSpPr>
          <p:nvPr>
            <p:ph type="body" sz="quarter" idx="21" hasCustomPrompt="1"/>
          </p:nvPr>
        </p:nvSpPr>
        <p:spPr>
          <a:xfrm>
            <a:off x="6282216" y="2409983"/>
            <a:ext cx="938913" cy="464499"/>
          </a:xfrm>
          <a:prstGeom prst="rect">
            <a:avLst/>
          </a:prstGeom>
          <a:ln>
            <a:noFill/>
          </a:ln>
        </p:spPr>
        <p:txBody>
          <a:bodyPr vert="horz" wrap="square" lIns="0" tIns="0" rIns="0" bIns="0" anchor="t"/>
          <a:lstStyle>
            <a:lvl1pPr algn="l">
              <a:buNone/>
              <a:defRPr sz="4000" b="1">
                <a:solidFill>
                  <a:schemeClr val="tx1"/>
                </a:solidFill>
                <a:latin typeface="Arial" panose="020b0604020202020204" pitchFamily="34" charset="0"/>
                <a:cs typeface="Arial" panose="020b0604020202020204" pitchFamily="34" charset="0"/>
              </a:defRPr>
            </a:lvl1pPr>
          </a:lstStyle>
          <a:p>
            <a:pPr lvl="0"/>
            <a:r>
              <a:rPr lang="en-US"/>
              <a:t>03</a:t>
            </a:r>
          </a:p>
        </p:txBody>
      </p:sp>
      <p:sp>
        <p:nvSpPr>
          <p:cNvPr id="14" name="Text Placeholder 14">
            <a:extLst>
              <a:ext uri="{FF2B5EF4-FFF2-40B4-BE49-F238E27FC236}">
                <a16:creationId xmlns:a16="http://schemas.microsoft.com/office/drawing/2014/main" id="{A15AB4E0-032A-D142-9C07-FBC0474D77FF}"/>
              </a:ext>
            </a:extLst>
          </p:cNvPr>
          <p:cNvSpPr>
            <a:spLocks noGrp="1"/>
          </p:cNvSpPr>
          <p:nvPr>
            <p:ph type="body" sz="quarter" idx="22" hasCustomPrompt="1"/>
          </p:nvPr>
        </p:nvSpPr>
        <p:spPr>
          <a:xfrm>
            <a:off x="6282216" y="3094556"/>
            <a:ext cx="2173849" cy="242421"/>
          </a:xfrm>
          <a:prstGeom prst="rect">
            <a:avLst/>
          </a:prstGeom>
        </p:spPr>
        <p:txBody>
          <a:bodyPr lIns="0" tIns="0" rIns="0" bIns="0"/>
          <a:lstStyle>
            <a:lvl1pPr marL="0" algn="l">
              <a:buNone/>
              <a:defRPr sz="1400" b="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Insert title here</a:t>
            </a:r>
          </a:p>
        </p:txBody>
      </p:sp>
      <p:sp>
        <p:nvSpPr>
          <p:cNvPr id="15" name="Text Placeholder 21">
            <a:extLst>
              <a:ext uri="{FF2B5EF4-FFF2-40B4-BE49-F238E27FC236}">
                <a16:creationId xmlns:a16="http://schemas.microsoft.com/office/drawing/2014/main" id="{3BC1E14B-05D8-7846-979C-251881AC821B}"/>
              </a:ext>
            </a:extLst>
          </p:cNvPr>
          <p:cNvSpPr>
            <a:spLocks noGrp="1"/>
          </p:cNvSpPr>
          <p:nvPr>
            <p:ph type="body" sz="quarter" idx="23" hasCustomPrompt="1"/>
          </p:nvPr>
        </p:nvSpPr>
        <p:spPr>
          <a:xfrm>
            <a:off x="6292083" y="3557051"/>
            <a:ext cx="2173849" cy="1895519"/>
          </a:xfrm>
          <a:prstGeom prst="rect">
            <a:avLst/>
          </a:prstGeom>
        </p:spPr>
        <p:txBody>
          <a:bodyPr lIns="0" tIns="0" rIns="0" bIns="0">
            <a:spAutoFit/>
          </a:bodyPr>
          <a:lstStyle>
            <a:lvl1pPr marL="0">
              <a:lnSpc>
                <a:spcPct val="130000"/>
              </a:lnSpc>
              <a:buClr>
                <a:schemeClr val="accent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Completely synergize resource taxing relationships via premier niche markets. Professionally cultivate one-to-one customer service with robust ideas. Dynamically innovate resource-leveling customer service for state-of-the-art.</a:t>
            </a:r>
          </a:p>
        </p:txBody>
      </p:sp>
      <p:sp>
        <p:nvSpPr>
          <p:cNvPr id="16" name="Text Placeholder 14">
            <a:extLst>
              <a:ext uri="{FF2B5EF4-FFF2-40B4-BE49-F238E27FC236}">
                <a16:creationId xmlns:a16="http://schemas.microsoft.com/office/drawing/2014/main" id="{77D1718D-33E5-9A44-AF78-A29E0C867CD5}"/>
              </a:ext>
            </a:extLst>
          </p:cNvPr>
          <p:cNvSpPr>
            <a:spLocks noGrp="1"/>
          </p:cNvSpPr>
          <p:nvPr>
            <p:ph type="body" sz="quarter" idx="24" hasCustomPrompt="1"/>
          </p:nvPr>
        </p:nvSpPr>
        <p:spPr>
          <a:xfrm>
            <a:off x="8859028" y="2409983"/>
            <a:ext cx="938913" cy="464499"/>
          </a:xfrm>
          <a:prstGeom prst="rect">
            <a:avLst/>
          </a:prstGeom>
          <a:ln>
            <a:noFill/>
          </a:ln>
        </p:spPr>
        <p:txBody>
          <a:bodyPr vert="horz" wrap="square" lIns="0" tIns="0" rIns="0" bIns="0" anchor="t"/>
          <a:lstStyle>
            <a:lvl1pPr algn="l">
              <a:buNone/>
              <a:defRPr sz="4000" b="1">
                <a:solidFill>
                  <a:schemeClr val="tx1"/>
                </a:solidFill>
                <a:latin typeface="Arial" panose="020b0604020202020204" pitchFamily="34" charset="0"/>
                <a:cs typeface="Arial" panose="020b0604020202020204" pitchFamily="34" charset="0"/>
              </a:defRPr>
            </a:lvl1pPr>
          </a:lstStyle>
          <a:p>
            <a:pPr lvl="0"/>
            <a:r>
              <a:rPr lang="en-US"/>
              <a:t>04</a:t>
            </a:r>
          </a:p>
        </p:txBody>
      </p:sp>
      <p:sp>
        <p:nvSpPr>
          <p:cNvPr id="17" name="Text Placeholder 14">
            <a:extLst>
              <a:ext uri="{FF2B5EF4-FFF2-40B4-BE49-F238E27FC236}">
                <a16:creationId xmlns:a16="http://schemas.microsoft.com/office/drawing/2014/main" id="{32719070-B367-DB41-81B9-FC6DB258218D}"/>
              </a:ext>
            </a:extLst>
          </p:cNvPr>
          <p:cNvSpPr>
            <a:spLocks noGrp="1"/>
          </p:cNvSpPr>
          <p:nvPr>
            <p:ph type="body" sz="quarter" idx="25" hasCustomPrompt="1"/>
          </p:nvPr>
        </p:nvSpPr>
        <p:spPr>
          <a:xfrm>
            <a:off x="8855666" y="3094556"/>
            <a:ext cx="2173849" cy="242421"/>
          </a:xfrm>
          <a:prstGeom prst="rect">
            <a:avLst/>
          </a:prstGeom>
        </p:spPr>
        <p:txBody>
          <a:bodyPr lIns="0" tIns="0" rIns="0" bIns="0"/>
          <a:lstStyle>
            <a:lvl1pPr marL="0" algn="l">
              <a:buNone/>
              <a:defRPr sz="1400" b="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Insert title here</a:t>
            </a:r>
          </a:p>
        </p:txBody>
      </p:sp>
      <p:sp>
        <p:nvSpPr>
          <p:cNvPr id="18" name="Text Placeholder 21">
            <a:extLst>
              <a:ext uri="{FF2B5EF4-FFF2-40B4-BE49-F238E27FC236}">
                <a16:creationId xmlns:a16="http://schemas.microsoft.com/office/drawing/2014/main" id="{20572500-08A8-F149-8D5B-AEDDECE89B6E}"/>
              </a:ext>
            </a:extLst>
          </p:cNvPr>
          <p:cNvSpPr>
            <a:spLocks noGrp="1"/>
          </p:cNvSpPr>
          <p:nvPr>
            <p:ph type="body" sz="quarter" idx="26" hasCustomPrompt="1"/>
          </p:nvPr>
        </p:nvSpPr>
        <p:spPr>
          <a:xfrm>
            <a:off x="8855667" y="3557051"/>
            <a:ext cx="2173849" cy="1895519"/>
          </a:xfrm>
          <a:prstGeom prst="rect">
            <a:avLst/>
          </a:prstGeom>
        </p:spPr>
        <p:txBody>
          <a:bodyPr lIns="0" tIns="0" rIns="0" bIns="0">
            <a:spAutoFit/>
          </a:bodyPr>
          <a:lstStyle>
            <a:lvl1pPr marL="0">
              <a:lnSpc>
                <a:spcPct val="130000"/>
              </a:lnSpc>
              <a:buClr>
                <a:schemeClr val="accent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Completely synergize resource taxing relationships via premier niche markets. Professionally cultivate one-to-one customer service with robust ideas. Dynamically innovate resource-leveling customer service for state-of-the-art.</a:t>
            </a:r>
          </a:p>
        </p:txBody>
      </p:sp>
      <p:sp>
        <p:nvSpPr>
          <p:cNvPr id="19" name="Text Placeholder 8">
            <a:extLst>
              <a:ext uri="{FF2B5EF4-FFF2-40B4-BE49-F238E27FC236}">
                <a16:creationId xmlns:a16="http://schemas.microsoft.com/office/drawing/2014/main" id="{AC0E685F-A249-9C41-B095-14E116F3352F}"/>
              </a:ext>
            </a:extLst>
          </p:cNvPr>
          <p:cNvSpPr>
            <a:spLocks noGrp="1"/>
          </p:cNvSpPr>
          <p:nvPr>
            <p:ph type="body" sz="quarter" idx="10" hasCustomPrompt="1"/>
          </p:nvPr>
        </p:nvSpPr>
        <p:spPr>
          <a:xfrm>
            <a:off x="1012715" y="504890"/>
            <a:ext cx="10123598" cy="861774"/>
          </a:xfrm>
          <a:prstGeom prst="rect">
            <a:avLst/>
          </a:prstGeom>
        </p:spPr>
        <p:txBody>
          <a:bodyPr lIns="0" tIns="0" rIns="0" bIns="0" anchor="b"/>
          <a:lstStyle>
            <a:lvl1pPr marL="0" indent="0">
              <a:lnSpc>
                <a:spcPct val="100000"/>
              </a:lnSpc>
              <a:buNone/>
              <a:defRPr b="1">
                <a:solidFill>
                  <a:schemeClr val="bg1"/>
                </a:solidFill>
              </a:defRPr>
            </a:lvl1pPr>
          </a:lstStyle>
          <a:p>
            <a:r>
              <a:rPr lang="en-US" sz="2800" b="1" kern="0">
                <a:solidFill>
                  <a:schemeClr val="bg1">
                    <a:lumMod val="95000"/>
                    <a:lumOff val="5000"/>
                  </a:schemeClr>
                </a:solidFill>
                <a:latin typeface="Arial" panose="020b0604020202020204" pitchFamily="34" charset="0"/>
              </a:rPr>
              <a:t>Some alternatives to bullet lists that could help the Powerpoint template visually</a:t>
            </a:r>
            <a:endParaRPr lang="fr-FR" sz="2800" b="1" kern="0">
              <a:solidFill>
                <a:schemeClr val="bg1">
                  <a:lumMod val="95000"/>
                  <a:lumOff val="5000"/>
                </a:schemeClr>
              </a:solidFill>
              <a:latin typeface="Arial" panose="020b0604020202020204" pitchFamily="34" charset="0"/>
            </a:endParaRPr>
          </a:p>
        </p:txBody>
      </p:sp>
    </p:spTree>
    <p:extLst>
      <p:ext uri="{BB962C8B-B14F-4D97-AF65-F5344CB8AC3E}">
        <p14:creationId xmlns:p14="http://schemas.microsoft.com/office/powerpoint/2010/main" val="254570027"/>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5_TextVertical">
    <p:spTree>
      <p:nvGrpSpPr>
        <p:cNvPr id="1" name=""/>
        <p:cNvGrpSpPr/>
        <p:nvPr/>
      </p:nvGrpSpPr>
      <p:grpSpPr>
        <a:xfrm>
          <a:off x="0" y="0"/>
          <a:ext cx="0" cy="0"/>
        </a:xfrm>
      </p:grpSpPr>
      <p:sp>
        <p:nvSpPr>
          <p:cNvPr id="3" name="Rectangle 2">
            <a:extLst>
              <a:ext uri="{FF2B5EF4-FFF2-40B4-BE49-F238E27FC236}">
                <a16:creationId xmlns:a16="http://schemas.microsoft.com/office/drawing/2014/main" id="{71FD92C5-85B0-FE4B-B60F-DFA238E86AE7}"/>
              </a:ext>
            </a:extLst>
          </p:cNvPr>
          <p:cNvSpPr/>
          <p:nvPr userDrawn="1"/>
        </p:nvSpPr>
        <p:spPr>
          <a:xfrm>
            <a:off x="0" y="0"/>
            <a:ext cx="36494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4" name="Text Placeholder 14">
            <a:extLst>
              <a:ext uri="{FF2B5EF4-FFF2-40B4-BE49-F238E27FC236}">
                <a16:creationId xmlns:a16="http://schemas.microsoft.com/office/drawing/2014/main" id="{EE05997F-6ACD-854C-975B-2420C22E1B41}"/>
              </a:ext>
            </a:extLst>
          </p:cNvPr>
          <p:cNvSpPr>
            <a:spLocks noGrp="1"/>
          </p:cNvSpPr>
          <p:nvPr>
            <p:ph type="body" sz="quarter" idx="11" hasCustomPrompt="1"/>
          </p:nvPr>
        </p:nvSpPr>
        <p:spPr>
          <a:xfrm>
            <a:off x="427749" y="2804845"/>
            <a:ext cx="2794001" cy="1248311"/>
          </a:xfrm>
          <a:prstGeom prst="rect">
            <a:avLst/>
          </a:prstGeom>
          <a:ln>
            <a:noFill/>
          </a:ln>
        </p:spPr>
        <p:txBody>
          <a:bodyPr vert="horz" wrap="square" lIns="0" tIns="0" rIns="0" bIns="0" anchor="ctr"/>
          <a:lstStyle>
            <a:lvl1pPr marL="0" marR="0" indent="0" algn="r" defTabSz="914400" eaLnBrk="1" fontAlgn="auto" latinLnBrk="0" hangingPunct="1">
              <a:spcBef>
                <a:spcPct val="0"/>
              </a:spcBef>
              <a:spcAft>
                <a:spcPct val="0"/>
              </a:spcAft>
              <a:buClrTx/>
              <a:buSzTx/>
              <a:buFontTx/>
              <a:buNone/>
              <a:defRPr sz="2800" b="1">
                <a:solidFill>
                  <a:schemeClr val="tx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spcBef>
                <a:spcPct val="0"/>
              </a:spcBef>
              <a:spcAft>
                <a:spcPct val="0"/>
              </a:spcAft>
              <a:buClrTx/>
              <a:buSzTx/>
              <a:buFontTx/>
              <a:buNone/>
              <a:defRPr/>
            </a:pPr>
            <a:r>
              <a:rPr lang="en-US" sz="2800" b="1" kern="0">
                <a:latin typeface="Arial" panose="020b0604020202020204" pitchFamily="34" charset="0"/>
              </a:rPr>
              <a:t>The starting point of our great project</a:t>
            </a:r>
          </a:p>
        </p:txBody>
      </p:sp>
      <p:sp>
        <p:nvSpPr>
          <p:cNvPr id="5" name="Text Placeholder 14">
            <a:extLst>
              <a:ext uri="{FF2B5EF4-FFF2-40B4-BE49-F238E27FC236}">
                <a16:creationId xmlns:a16="http://schemas.microsoft.com/office/drawing/2014/main" id="{AB9A1199-B4F2-B54E-854F-D05175DE4382}"/>
              </a:ext>
            </a:extLst>
          </p:cNvPr>
          <p:cNvSpPr>
            <a:spLocks noGrp="1"/>
          </p:cNvSpPr>
          <p:nvPr>
            <p:ph type="body" sz="quarter" idx="12" hasCustomPrompt="1"/>
          </p:nvPr>
        </p:nvSpPr>
        <p:spPr>
          <a:xfrm>
            <a:off x="4991710" y="2068391"/>
            <a:ext cx="2624703"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Insert title here</a:t>
            </a:r>
          </a:p>
        </p:txBody>
      </p:sp>
      <p:sp>
        <p:nvSpPr>
          <p:cNvPr id="6" name="Text Placeholder 21">
            <a:extLst>
              <a:ext uri="{FF2B5EF4-FFF2-40B4-BE49-F238E27FC236}">
                <a16:creationId xmlns:a16="http://schemas.microsoft.com/office/drawing/2014/main" id="{A87C6748-9F13-9740-A6C2-05179CBE3621}"/>
              </a:ext>
            </a:extLst>
          </p:cNvPr>
          <p:cNvSpPr>
            <a:spLocks noGrp="1"/>
          </p:cNvSpPr>
          <p:nvPr>
            <p:ph type="body" sz="quarter" idx="13" hasCustomPrompt="1"/>
          </p:nvPr>
        </p:nvSpPr>
        <p:spPr>
          <a:xfrm>
            <a:off x="4991100" y="2517968"/>
            <a:ext cx="2624703" cy="3120832"/>
          </a:xfrm>
          <a:prstGeom prst="rect">
            <a:avLst/>
          </a:prstGeom>
        </p:spPr>
        <p:txBody>
          <a:bodyPr lIns="0" tIns="0" rIns="0" bIns="0"/>
          <a:lstStyle>
            <a:lvl1pPr marL="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Completely synergize resource taxing relationships via premier niche markets. Professionally cultivate one-to-one customer service with robust ideas. Dynamically innovate resource-leveling customer service for state-of-the-art customer service. Objectively innovate empowered manufactured products whereas parallel platforms.</a:t>
            </a:r>
          </a:p>
        </p:txBody>
      </p:sp>
      <p:sp>
        <p:nvSpPr>
          <p:cNvPr id="7" name="Text Placeholder 14">
            <a:extLst>
              <a:ext uri="{FF2B5EF4-FFF2-40B4-BE49-F238E27FC236}">
                <a16:creationId xmlns:a16="http://schemas.microsoft.com/office/drawing/2014/main" id="{4996F2AC-E0A9-5245-94F1-D8D2AB191FB4}"/>
              </a:ext>
            </a:extLst>
          </p:cNvPr>
          <p:cNvSpPr>
            <a:spLocks noGrp="1"/>
          </p:cNvSpPr>
          <p:nvPr>
            <p:ph type="body" sz="quarter" idx="14" hasCustomPrompt="1"/>
          </p:nvPr>
        </p:nvSpPr>
        <p:spPr>
          <a:xfrm>
            <a:off x="8542503" y="2068391"/>
            <a:ext cx="2624703"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Insert title here</a:t>
            </a:r>
          </a:p>
        </p:txBody>
      </p:sp>
      <p:sp>
        <p:nvSpPr>
          <p:cNvPr id="8" name="Text Placeholder 21">
            <a:extLst>
              <a:ext uri="{FF2B5EF4-FFF2-40B4-BE49-F238E27FC236}">
                <a16:creationId xmlns:a16="http://schemas.microsoft.com/office/drawing/2014/main" id="{594E4EF4-F1F6-A745-B130-F196DC50872E}"/>
              </a:ext>
            </a:extLst>
          </p:cNvPr>
          <p:cNvSpPr>
            <a:spLocks noGrp="1"/>
          </p:cNvSpPr>
          <p:nvPr>
            <p:ph type="body" sz="quarter" idx="15" hasCustomPrompt="1"/>
          </p:nvPr>
        </p:nvSpPr>
        <p:spPr>
          <a:xfrm>
            <a:off x="8541893" y="2517968"/>
            <a:ext cx="2624703" cy="3120832"/>
          </a:xfrm>
          <a:prstGeom prst="rect">
            <a:avLst/>
          </a:prstGeom>
        </p:spPr>
        <p:txBody>
          <a:bodyPr lIns="0" tIns="0" rIns="0" bIns="0"/>
          <a:lstStyle>
            <a:lvl1pPr marL="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lvl="0"/>
            <a:r>
              <a:rPr lang="en-US"/>
              <a:t>Completely synergize resource taxing relationships via premier niche markets. Professionally cultivate one-to-one customer service with robust ideas. Dynamically innovate resource-leveling customer service for state-of-the-art customer service. Objectively innovate empowered manufactured products whereas parallel platforms.</a:t>
            </a:r>
          </a:p>
        </p:txBody>
      </p:sp>
    </p:spTree>
    <p:extLst>
      <p:ext uri="{BB962C8B-B14F-4D97-AF65-F5344CB8AC3E}">
        <p14:creationId xmlns:p14="http://schemas.microsoft.com/office/powerpoint/2010/main" val="3641345128"/>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6_TextVertical2">
    <p:spTree>
      <p:nvGrpSpPr>
        <p:cNvPr id="1" name=""/>
        <p:cNvGrpSpPr/>
        <p:nvPr/>
      </p:nvGrpSpPr>
      <p:grpSpPr>
        <a:xfrm>
          <a:off x="0" y="0"/>
          <a:ext cx="0" cy="0"/>
        </a:xfrm>
      </p:grpSpPr>
      <p:sp>
        <p:nvSpPr>
          <p:cNvPr id="3" name="Rectangle 2">
            <a:extLst>
              <a:ext uri="{FF2B5EF4-FFF2-40B4-BE49-F238E27FC236}">
                <a16:creationId xmlns:a16="http://schemas.microsoft.com/office/drawing/2014/main" id="{39B23E04-8A2B-8042-8A5D-ABFAB14AA7FD}"/>
              </a:ext>
            </a:extLst>
          </p:cNvPr>
          <p:cNvSpPr/>
          <p:nvPr userDrawn="1"/>
        </p:nvSpPr>
        <p:spPr>
          <a:xfrm>
            <a:off x="8127600" y="0"/>
            <a:ext cx="406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1" name="Text Placeholder 8">
            <a:extLst>
              <a:ext uri="{FF2B5EF4-FFF2-40B4-BE49-F238E27FC236}">
                <a16:creationId xmlns:a16="http://schemas.microsoft.com/office/drawing/2014/main" id="{F391DC09-B6AB-BB49-9468-4A8B57518FE1}"/>
              </a:ext>
            </a:extLst>
          </p:cNvPr>
          <p:cNvSpPr>
            <a:spLocks noGrp="1"/>
          </p:cNvSpPr>
          <p:nvPr>
            <p:ph type="body" sz="quarter" idx="10" hasCustomPrompt="1"/>
          </p:nvPr>
        </p:nvSpPr>
        <p:spPr>
          <a:xfrm>
            <a:off x="1703387" y="1779274"/>
            <a:ext cx="5345112" cy="861774"/>
          </a:xfrm>
          <a:prstGeom prst="rect">
            <a:avLst/>
          </a:prstGeom>
        </p:spPr>
        <p:txBody>
          <a:bodyPr lIns="0" tIns="0" rIns="0" bIns="0" anchor="b"/>
          <a:lstStyle>
            <a:lvl1pPr marL="0" indent="0">
              <a:lnSpc>
                <a:spcPct val="100000"/>
              </a:lnSpc>
              <a:buNone/>
              <a:defRPr b="1">
                <a:solidFill>
                  <a:schemeClr val="bg1"/>
                </a:solidFill>
              </a:defRPr>
            </a:lvl1pPr>
          </a:lstStyle>
          <a:p>
            <a:r>
              <a:rPr lang="en-US" sz="2800" b="1" kern="0">
                <a:solidFill>
                  <a:schemeClr val="bg1">
                    <a:lumMod val="95000"/>
                    <a:lumOff val="5000"/>
                  </a:schemeClr>
                </a:solidFill>
                <a:latin typeface="Arial" panose="020b0604020202020204" pitchFamily="34" charset="0"/>
              </a:rPr>
              <a:t>Journey Analytics </a:t>
            </a:r>
            <a:br>
              <a:rPr lang="en-US" sz="2800" b="1" kern="0">
                <a:solidFill>
                  <a:schemeClr val="bg1">
                    <a:lumMod val="95000"/>
                    <a:lumOff val="5000"/>
                  </a:schemeClr>
                </a:solidFill>
                <a:latin typeface="Arial" panose="020b0604020202020204" pitchFamily="34" charset="0"/>
              </a:rPr>
            </a:br>
            <a:r>
              <a:rPr lang="en-US" sz="2800" b="1" kern="0">
                <a:solidFill>
                  <a:schemeClr val="bg1">
                    <a:lumMod val="95000"/>
                    <a:lumOff val="5000"/>
                  </a:schemeClr>
                </a:solidFill>
                <a:latin typeface="Arial" panose="020b0604020202020204" pitchFamily="34" charset="0"/>
              </a:rPr>
              <a:t>Solutions</a:t>
            </a:r>
            <a:endParaRPr lang="fr-FR" sz="2800" b="1" kern="0">
              <a:solidFill>
                <a:schemeClr val="bg1">
                  <a:lumMod val="95000"/>
                  <a:lumOff val="5000"/>
                </a:schemeClr>
              </a:solidFill>
              <a:latin typeface="Arial" panose="020b0604020202020204" pitchFamily="34" charset="0"/>
            </a:endParaRPr>
          </a:p>
        </p:txBody>
      </p:sp>
      <p:sp>
        <p:nvSpPr>
          <p:cNvPr id="13" name="Text Placeholder 14">
            <a:extLst>
              <a:ext uri="{FF2B5EF4-FFF2-40B4-BE49-F238E27FC236}">
                <a16:creationId xmlns:a16="http://schemas.microsoft.com/office/drawing/2014/main" id="{06B7EF24-5072-3845-A15A-C15B4B312412}"/>
              </a:ext>
            </a:extLst>
          </p:cNvPr>
          <p:cNvSpPr>
            <a:spLocks noGrp="1"/>
          </p:cNvSpPr>
          <p:nvPr>
            <p:ph type="body" sz="quarter" idx="11" hasCustomPrompt="1"/>
          </p:nvPr>
        </p:nvSpPr>
        <p:spPr>
          <a:xfrm>
            <a:off x="1703388" y="2960253"/>
            <a:ext cx="5346244" cy="242555"/>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From Application to Graduation</a:t>
            </a:r>
          </a:p>
        </p:txBody>
      </p:sp>
      <p:sp>
        <p:nvSpPr>
          <p:cNvPr id="15" name="Text Placeholder 21">
            <a:extLst>
              <a:ext uri="{FF2B5EF4-FFF2-40B4-BE49-F238E27FC236}">
                <a16:creationId xmlns:a16="http://schemas.microsoft.com/office/drawing/2014/main" id="{F6FD1548-308B-AB47-81CE-C13FF13E789C}"/>
              </a:ext>
            </a:extLst>
          </p:cNvPr>
          <p:cNvSpPr>
            <a:spLocks noGrp="1"/>
          </p:cNvSpPr>
          <p:nvPr>
            <p:ph type="body" sz="quarter" idx="13" hasCustomPrompt="1"/>
          </p:nvPr>
        </p:nvSpPr>
        <p:spPr>
          <a:xfrm>
            <a:off x="1703388" y="3269193"/>
            <a:ext cx="5345112" cy="1895519"/>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Higher Education faces many challenges due to ever-changing government regulations, an increasingly competitive landscape, and the digitization of the economy. The focus on student success and other key indicators, such as retention, engagement, and graduation rates, are fast becoming top priorities for every academic leader. With Student Journey Analytics (SJA), Explorance helps institutions support students throughout their complete academic lifecycle with a connected Student Experience Management process, Continuous Listening strategy, and Decision Support capabilities.</a:t>
            </a:r>
          </a:p>
        </p:txBody>
      </p:sp>
      <p:sp>
        <p:nvSpPr>
          <p:cNvPr id="17" name="Text Placeholder 21">
            <a:extLst>
              <a:ext uri="{FF2B5EF4-FFF2-40B4-BE49-F238E27FC236}">
                <a16:creationId xmlns:a16="http://schemas.microsoft.com/office/drawing/2014/main" id="{675E14B0-4449-9F46-AD50-6D6894E48C5C}"/>
              </a:ext>
            </a:extLst>
          </p:cNvPr>
          <p:cNvSpPr>
            <a:spLocks noGrp="1"/>
          </p:cNvSpPr>
          <p:nvPr>
            <p:ph type="body" sz="quarter" idx="14" hasCustomPrompt="1"/>
          </p:nvPr>
        </p:nvSpPr>
        <p:spPr>
          <a:xfrm>
            <a:off x="8719800" y="1632803"/>
            <a:ext cx="2706199" cy="3592394"/>
          </a:xfrm>
          <a:prstGeom prst="rect">
            <a:avLst/>
          </a:prstGeom>
        </p:spPr>
        <p:txBody>
          <a:bodyPr lIns="0" tIns="0" rIns="0" bIns="0">
            <a:spAutoFit/>
          </a:bodyPr>
          <a:lstStyle>
            <a:lvl1pPr marL="0" marR="0" indent="0" algn="l" defTabSz="914400" rtl="0" eaLnBrk="1" fontAlgn="auto" latinLnBrk="0" hangingPunct="1">
              <a:lnSpc>
                <a:spcPct val="130000"/>
              </a:lnSpc>
              <a:spcBef>
                <a:spcPts val="1000"/>
              </a:spcBef>
              <a:spcAft>
                <a:spcPct val="0"/>
              </a:spcAft>
              <a:buClr>
                <a:schemeClr val="tx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defRPr/>
            </a:pPr>
            <a:r>
              <a:rPr lang="en-US" sz="1200" kern="0">
                <a:latin typeface="Arial" panose="020b0604020202020204" pitchFamily="34" charset="0"/>
              </a:rPr>
              <a:t>We aim to help institutions improve the overall student experience. Through the implementation of consistent stepwise student surveying and Continuous Listening strategies, you can make better decisions towards understanding your students’ story.</a:t>
            </a:r>
          </a:p>
          <a:p>
            <a:pPr>
              <a:lnSpc>
                <a:spcPct val="130000"/>
              </a:lnSpc>
              <a:defRPr/>
            </a:pPr>
            <a:endParaRPr lang="en-US" sz="1200" kern="0">
              <a:latin typeface="Arial" panose="020b0604020202020204" pitchFamily="34" charset="0"/>
            </a:endParaRPr>
          </a:p>
          <a:p>
            <a:pPr marL="0" marR="0" lvl="0" indent="0" algn="l" defTabSz="914400" rtl="0" eaLnBrk="1" fontAlgn="auto" latinLnBrk="0" hangingPunct="1">
              <a:lnSpc>
                <a:spcPct val="130000"/>
              </a:lnSpc>
              <a:spcBef>
                <a:spcPts val="1000"/>
              </a:spcBef>
              <a:spcAft>
                <a:spcPct val="0"/>
              </a:spcAft>
              <a:buClr>
                <a:schemeClr val="tx1"/>
              </a:buClr>
              <a:buSzPct val="150000"/>
              <a:buFont typeface="Arial" panose="020b0604020202020204" pitchFamily="34" charset="0"/>
              <a:buNone/>
              <a:defRPr/>
            </a:pPr>
            <a:r>
              <a:rPr lang="en-US">
                <a:solidFill>
                  <a:schemeClr val="tx1"/>
                </a:solidFill>
                <a:latin typeface="Arial" panose="020b0604020202020204" pitchFamily="34" charset="0"/>
              </a:rPr>
              <a:t>With all major feedback gathering initiatives centralized in one place, they can receive support and be successful. Interested in learning how Explorance can be the best partner in supporting your students’ success?</a:t>
            </a:r>
            <a:endParaRPr lang="fr-FR">
              <a:solidFill>
                <a:schemeClr val="tx1"/>
              </a:solidFill>
              <a:latin typeface="Arial" panose="020b0604020202020204" pitchFamily="34" charset="0"/>
            </a:endParaRPr>
          </a:p>
        </p:txBody>
      </p:sp>
    </p:spTree>
    <p:extLst>
      <p:ext uri="{BB962C8B-B14F-4D97-AF65-F5344CB8AC3E}">
        <p14:creationId xmlns:p14="http://schemas.microsoft.com/office/powerpoint/2010/main" val="204372211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7_TextHalf">
    <p:spTree>
      <p:nvGrpSpPr>
        <p:cNvPr id="1" name=""/>
        <p:cNvGrpSpPr/>
        <p:nvPr/>
      </p:nvGrpSpPr>
      <p:grpSpPr>
        <a:xfrm>
          <a:off x="0" y="0"/>
          <a:ext cx="0" cy="0"/>
        </a:xfrm>
      </p:grpSpPr>
      <p:sp>
        <p:nvSpPr>
          <p:cNvPr id="7" name="Rectangle 6">
            <a:extLst>
              <a:ext uri="{FF2B5EF4-FFF2-40B4-BE49-F238E27FC236}">
                <a16:creationId xmlns:a16="http://schemas.microsoft.com/office/drawing/2014/main" id="{766745ED-F4A5-1845-A75D-DDF6C92757F0}"/>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4" name="Text Placeholder 21">
            <a:extLst>
              <a:ext uri="{FF2B5EF4-FFF2-40B4-BE49-F238E27FC236}">
                <a16:creationId xmlns:a16="http://schemas.microsoft.com/office/drawing/2014/main" id="{98B65437-CFA3-4E49-B7E3-59B1025A8810}"/>
              </a:ext>
            </a:extLst>
          </p:cNvPr>
          <p:cNvSpPr>
            <a:spLocks noGrp="1"/>
          </p:cNvSpPr>
          <p:nvPr>
            <p:ph type="body" sz="quarter" idx="14" hasCustomPrompt="1"/>
          </p:nvPr>
        </p:nvSpPr>
        <p:spPr>
          <a:xfrm>
            <a:off x="1703387" y="2910975"/>
            <a:ext cx="3681730" cy="1655453"/>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tx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rgbClr val="FFFFFF"/>
                </a:solidFill>
                <a:latin typeface="Arial" panose="020b0604020202020204" pitchFamily="34" charset="0"/>
              </a:rPr>
              <a:t>We aim to help institutions improve the overall student experience. Through the implementation of consistent stepwise student surveying and Continuous Listening strategies, you can make better decisions towards understanding your students’ story. With all major feedback gathering initiatives centralized in one place, they can receive support and be successful. </a:t>
            </a:r>
          </a:p>
        </p:txBody>
      </p:sp>
      <p:sp>
        <p:nvSpPr>
          <p:cNvPr id="18" name="Text Placeholder 4">
            <a:extLst>
              <a:ext uri="{FF2B5EF4-FFF2-40B4-BE49-F238E27FC236}">
                <a16:creationId xmlns:a16="http://schemas.microsoft.com/office/drawing/2014/main" id="{F20FA4B7-C493-E844-A1E0-8C792B9FB777}"/>
              </a:ext>
            </a:extLst>
          </p:cNvPr>
          <p:cNvSpPr>
            <a:spLocks noGrp="1"/>
          </p:cNvSpPr>
          <p:nvPr>
            <p:ph type="body" sz="quarter" idx="15" hasCustomPrompt="1"/>
          </p:nvPr>
        </p:nvSpPr>
        <p:spPr>
          <a:xfrm>
            <a:off x="1703387" y="1742204"/>
            <a:ext cx="3681729" cy="861773"/>
          </a:xfrm>
          <a:prstGeom prst="rect">
            <a:avLst/>
          </a:prstGeom>
        </p:spPr>
        <p:txBody>
          <a:bodyPr wrap="square" lIns="0" tIns="0" rIns="0" bIns="0" anchor="b" anchorCtr="0"/>
          <a:lstStyle>
            <a:lvl1pPr marL="0" indent="0" algn="l">
              <a:lnSpc>
                <a:spcPct val="100000"/>
              </a:lnSpc>
              <a:buNone/>
              <a:defRPr b="1"/>
            </a:lvl1pPr>
          </a:lstStyle>
          <a:p>
            <a:pPr lvl="0"/>
            <a:r>
              <a:rPr lang="en-US"/>
              <a:t>Student Journey Analytics</a:t>
            </a:r>
          </a:p>
        </p:txBody>
      </p:sp>
      <p:sp>
        <p:nvSpPr>
          <p:cNvPr id="19" name="Text Placeholder 4">
            <a:extLst>
              <a:ext uri="{FF2B5EF4-FFF2-40B4-BE49-F238E27FC236}">
                <a16:creationId xmlns:a16="http://schemas.microsoft.com/office/drawing/2014/main" id="{38C6C128-7E09-CD44-91F3-79797626D3E2}"/>
              </a:ext>
            </a:extLst>
          </p:cNvPr>
          <p:cNvSpPr>
            <a:spLocks noGrp="1"/>
          </p:cNvSpPr>
          <p:nvPr>
            <p:ph type="body" sz="quarter" idx="16" hasCustomPrompt="1"/>
          </p:nvPr>
        </p:nvSpPr>
        <p:spPr>
          <a:xfrm>
            <a:off x="6831441" y="1742204"/>
            <a:ext cx="3681729" cy="861773"/>
          </a:xfrm>
          <a:prstGeom prst="rect">
            <a:avLst/>
          </a:prstGeom>
        </p:spPr>
        <p:txBody>
          <a:bodyPr wrap="square" lIns="0" tIns="0" rIns="0" bIns="0" anchor="b" anchorCtr="0"/>
          <a:lstStyle>
            <a:lvl1pPr marL="0" indent="0" algn="l">
              <a:lnSpc>
                <a:spcPct val="100000"/>
              </a:lnSpc>
              <a:buNone/>
              <a:defRPr b="1">
                <a:solidFill>
                  <a:schemeClr val="accent1"/>
                </a:solidFill>
              </a:defRPr>
            </a:lvl1pPr>
          </a:lstStyle>
          <a:p>
            <a:pPr lvl="0"/>
            <a:r>
              <a:rPr lang="en-US"/>
              <a:t>Employee Journey Analytics</a:t>
            </a:r>
          </a:p>
        </p:txBody>
      </p:sp>
      <p:sp>
        <p:nvSpPr>
          <p:cNvPr id="9" name="Text Placeholder 21">
            <a:extLst>
              <a:ext uri="{FF2B5EF4-FFF2-40B4-BE49-F238E27FC236}">
                <a16:creationId xmlns:a16="http://schemas.microsoft.com/office/drawing/2014/main" id="{F650EF21-09B8-7A4F-BC02-1AAD30410EC9}"/>
              </a:ext>
            </a:extLst>
          </p:cNvPr>
          <p:cNvSpPr>
            <a:spLocks noGrp="1"/>
          </p:cNvSpPr>
          <p:nvPr>
            <p:ph type="body" sz="quarter" idx="17" hasCustomPrompt="1"/>
          </p:nvPr>
        </p:nvSpPr>
        <p:spPr>
          <a:xfrm>
            <a:off x="6846888" y="2910911"/>
            <a:ext cx="3681729" cy="2135649"/>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Through the implementation of consistent employee experience surveys and Continuous Listening strategies, we aim to help organizations better engage their employees and make better decisions to achieve elevated impact and performance. Strategically deploy a unified experience approach to eliminate redundancy, reduce workload, enhance the end-user experience, and have your employees tell their full story.</a:t>
            </a:r>
          </a:p>
        </p:txBody>
      </p:sp>
    </p:spTree>
    <p:extLst>
      <p:ext uri="{BB962C8B-B14F-4D97-AF65-F5344CB8AC3E}">
        <p14:creationId xmlns:p14="http://schemas.microsoft.com/office/powerpoint/2010/main" val="311212887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_Product cover w/ text">
    <p:spTree>
      <p:nvGrpSpPr>
        <p:cNvPr id="1" name=""/>
        <p:cNvGrpSpPr/>
        <p:nvPr/>
      </p:nvGrpSpPr>
      <p:grpSpPr>
        <a:xfrm>
          <a:off x="0" y="0"/>
          <a:ext cx="0" cy="0"/>
        </a:xfrm>
      </p:grpSpPr>
      <p:sp>
        <p:nvSpPr>
          <p:cNvPr id="13" name="Freeform: Shape 12">
            <a:extLst>
              <a:ext uri="{FF2B5EF4-FFF2-40B4-BE49-F238E27FC236}">
                <a16:creationId xmlns:a16="http://schemas.microsoft.com/office/drawing/2014/main" id="{0DC57906-0D96-4F9B-A186-DD8837780B7E}"/>
              </a:ext>
            </a:extLst>
          </p:cNvPr>
          <p:cNvSpPr/>
          <p:nvPr/>
        </p:nvSpPr>
        <p:spPr>
          <a:xfrm>
            <a:off x="6379643" y="856181"/>
            <a:ext cx="2375396" cy="5139370"/>
          </a:xfrm>
          <a:custGeom>
            <a:gdLst>
              <a:gd name="connsiteX0" fmla="*/ 3134 w 2375396"/>
              <a:gd name="connsiteY0" fmla="*/ 225631 h 5139370"/>
              <a:gd name="connsiteX1" fmla="*/ 228765 w 2375396"/>
              <a:gd name="connsiteY1" fmla="*/ 0 h 5139370"/>
              <a:gd name="connsiteX2" fmla="*/ 2149766 w 2375396"/>
              <a:gd name="connsiteY2" fmla="*/ 78344 h 5139370"/>
              <a:gd name="connsiteX3" fmla="*/ 2375397 w 2375396"/>
              <a:gd name="connsiteY3" fmla="*/ 303975 h 5139370"/>
              <a:gd name="connsiteX4" fmla="*/ 2375397 w 2375396"/>
              <a:gd name="connsiteY4" fmla="*/ 4847931 h 5139370"/>
              <a:gd name="connsiteX5" fmla="*/ 2149766 w 2375396"/>
              <a:gd name="connsiteY5" fmla="*/ 5073562 h 5139370"/>
              <a:gd name="connsiteX6" fmla="*/ 225631 w 2375396"/>
              <a:gd name="connsiteY6" fmla="*/ 5139370 h 5139370"/>
              <a:gd name="connsiteX7" fmla="*/ 0 w 2375396"/>
              <a:gd name="connsiteY7" fmla="*/ 4913740 h 5139370"/>
              <a:gd name="connsiteX8" fmla="*/ 0 w 2375396"/>
              <a:gd name="connsiteY8" fmla="*/ 225631 h 51393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5396" h="5139370">
                <a:moveTo>
                  <a:pt x="3134" y="225631"/>
                </a:moveTo>
                <a:cubicBezTo>
                  <a:pt x="3134" y="103414"/>
                  <a:pt x="103414" y="0"/>
                  <a:pt x="228765" y="0"/>
                </a:cubicBezTo>
                <a:lnTo>
                  <a:pt x="2149766" y="78344"/>
                </a:lnTo>
                <a:cubicBezTo>
                  <a:pt x="2271983" y="78344"/>
                  <a:pt x="2375397" y="178624"/>
                  <a:pt x="2375397" y="303975"/>
                </a:cubicBezTo>
                <a:lnTo>
                  <a:pt x="2375397" y="4847931"/>
                </a:lnTo>
                <a:cubicBezTo>
                  <a:pt x="2375397" y="4970147"/>
                  <a:pt x="2275116" y="5073562"/>
                  <a:pt x="2149766" y="5073562"/>
                </a:cubicBezTo>
                <a:lnTo>
                  <a:pt x="225631" y="5139370"/>
                </a:lnTo>
                <a:cubicBezTo>
                  <a:pt x="103414" y="5139370"/>
                  <a:pt x="0" y="5039090"/>
                  <a:pt x="0" y="4913740"/>
                </a:cubicBezTo>
                <a:lnTo>
                  <a:pt x="0" y="225631"/>
                </a:lnTo>
                <a:close/>
              </a:path>
            </a:pathLst>
          </a:custGeom>
          <a:noFill/>
          <a:ln w="30045" cap="flat">
            <a:noFill/>
            <a:prstDash val="solid"/>
            <a:miter/>
          </a:ln>
        </p:spPr>
        <p:txBody>
          <a:bodyPr rtlCol="0" anchor="ctr"/>
          <a:lstStyle/>
          <a:p>
            <a:endParaRPr lang="fr-FR" b="0" i="0">
              <a:latin typeface="Arial" panose="020b0604020202020204" pitchFamily="34" charset="0"/>
            </a:endParaRPr>
          </a:p>
        </p:txBody>
      </p:sp>
      <p:sp>
        <p:nvSpPr>
          <p:cNvPr id="4" name="Text Placeholder 21">
            <a:extLst>
              <a:ext uri="{FF2B5EF4-FFF2-40B4-BE49-F238E27FC236}">
                <a16:creationId xmlns:a16="http://schemas.microsoft.com/office/drawing/2014/main" id="{B8C90EC1-87FA-574C-9996-85EA2FCCF5F1}"/>
              </a:ext>
            </a:extLst>
          </p:cNvPr>
          <p:cNvSpPr>
            <a:spLocks noGrp="1"/>
          </p:cNvSpPr>
          <p:nvPr>
            <p:ph type="body" sz="quarter" idx="13" hasCustomPrompt="1"/>
          </p:nvPr>
        </p:nvSpPr>
        <p:spPr>
          <a:xfrm>
            <a:off x="5602916" y="3271223"/>
            <a:ext cx="4093534" cy="935321"/>
          </a:xfrm>
          <a:prstGeom prst="rect">
            <a:avLst/>
          </a:prstGeom>
        </p:spPr>
        <p:txBody>
          <a:bodyPr wrap="square" lIns="0" tIns="0" rIns="0" bIns="0">
            <a:spAutoFit/>
          </a:bodyPr>
          <a:lstStyle>
            <a:lvl1pPr marL="0" indent="0">
              <a:lnSpc>
                <a:spcPct val="130000"/>
              </a:lnSpc>
              <a:spcAft>
                <a:spcPts val="20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spcAft>
                <a:spcPts val="200"/>
              </a:spcAft>
              <a:defRPr/>
            </a:pPr>
            <a:r>
              <a:rPr lang="en-US" sz="1200" kern="0">
                <a:solidFill>
                  <a:schemeClr val="bg1">
                    <a:lumMod val="85000"/>
                    <a:lumOff val="15000"/>
                  </a:schemeClr>
                </a:solidFill>
                <a:latin typeface="Arial" panose="020b0604020202020204" pitchFamily="34" charset="0"/>
              </a:rPr>
              <a:t>See the big picture with all feedback data in one place. Blue is built to support your most important feedback processes including course evaluations, central and major surveys, 360 degree reviews, and more.</a:t>
            </a:r>
          </a:p>
        </p:txBody>
      </p:sp>
      <p:sp>
        <p:nvSpPr>
          <p:cNvPr id="12" name="Rectangle 11">
            <a:extLst>
              <a:ext uri="{FF2B5EF4-FFF2-40B4-BE49-F238E27FC236}">
                <a16:creationId xmlns:a16="http://schemas.microsoft.com/office/drawing/2014/main" id="{0B02394F-513F-E04F-B86F-05AED225446F}"/>
              </a:ext>
            </a:extLst>
          </p:cNvPr>
          <p:cNvSpPr/>
          <p:nvPr userDrawn="1"/>
        </p:nvSpPr>
        <p:spPr>
          <a:xfrm>
            <a:off x="0" y="0"/>
            <a:ext cx="28670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pic>
        <p:nvPicPr>
          <p:cNvPr id="14" name="Graphic 13">
            <a:extLst>
              <a:ext uri="{FF2B5EF4-FFF2-40B4-BE49-F238E27FC236}">
                <a16:creationId xmlns:a16="http://schemas.microsoft.com/office/drawing/2014/main" id="{9B633B47-47EE-D448-AE6C-DA4878625CED}"/>
              </a:ext>
            </a:extLst>
          </p:cNvPr>
          <p:cNvPicPr>
            <a:picLocks noChangeAspect="1"/>
          </p:cNvPicPr>
          <p:nvPr userDrawn="1"/>
        </p:nvPicPr>
        <p:blipFill>
          <a:blip r:embed="rId1">
            <a:extLst>
              <a:ext uri="{96DAC541-7B7A-43D3-8B79-37D633B846F1}">
                <asvg:svgBlip xmlns:asvg="http://schemas.microsoft.com/office/drawing/2016/SVG/main" r:embed="rId3"/>
              </a:ext>
            </a:extLst>
          </a:blip>
          <a:stretch>
            <a:fillRect/>
          </a:stretch>
        </p:blipFill>
        <p:spPr>
          <a:xfrm rot="4830792">
            <a:off x="-1556050" y="4088986"/>
            <a:ext cx="8046814" cy="1542287"/>
          </a:xfrm>
          <a:custGeom>
            <a:gdLst>
              <a:gd name="connsiteX0" fmla="*/ 184386 w 8046814"/>
              <a:gd name="connsiteY0" fmla="*/ 1134344 h 1542287"/>
              <a:gd name="connsiteX1" fmla="*/ 480308 w 8046814"/>
              <a:gd name="connsiteY1" fmla="*/ 1212765 h 1542287"/>
              <a:gd name="connsiteX2" fmla="*/ 6089359 w 8046814"/>
              <a:gd name="connsiteY2" fmla="*/ 1222991 h 1542287"/>
              <a:gd name="connsiteX3" fmla="*/ 6254274 w 8046814"/>
              <a:gd name="connsiteY3" fmla="*/ 62729 h 1542287"/>
              <a:gd name="connsiteX4" fmla="*/ 768924 w 8046814"/>
              <a:gd name="connsiteY4" fmla="*/ 63518 h 1542287"/>
              <a:gd name="connsiteX5" fmla="*/ 540261 w 8046814"/>
              <a:gd name="connsiteY5" fmla="*/ 160506 h 1542287"/>
              <a:gd name="connsiteX6" fmla="*/ 0 w 8046814"/>
              <a:gd name="connsiteY6" fmla="*/ 0 h 1542287"/>
              <a:gd name="connsiteX7" fmla="*/ 8046814 w 8046814"/>
              <a:gd name="connsiteY7" fmla="*/ 0 h 1542287"/>
              <a:gd name="connsiteX8" fmla="*/ 8046814 w 8046814"/>
              <a:gd name="connsiteY8" fmla="*/ 1542287 h 1542287"/>
              <a:gd name="connsiteX9" fmla="*/ 0 w 8046814"/>
              <a:gd name="connsiteY9" fmla="*/ 1542287 h 15422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6814" h="1542287">
                <a:moveTo>
                  <a:pt x="184386" y="1134344"/>
                </a:moveTo>
                <a:lnTo>
                  <a:pt x="480308" y="1212765"/>
                </a:lnTo>
                <a:lnTo>
                  <a:pt x="6089359" y="1222991"/>
                </a:lnTo>
                <a:lnTo>
                  <a:pt x="6254274" y="62729"/>
                </a:lnTo>
                <a:lnTo>
                  <a:pt x="768924" y="63518"/>
                </a:lnTo>
                <a:lnTo>
                  <a:pt x="540261" y="160506"/>
                </a:lnTo>
                <a:close/>
                <a:moveTo>
                  <a:pt x="0" y="0"/>
                </a:moveTo>
                <a:lnTo>
                  <a:pt x="8046814" y="0"/>
                </a:lnTo>
                <a:lnTo>
                  <a:pt x="8046814" y="1542287"/>
                </a:lnTo>
                <a:lnTo>
                  <a:pt x="0" y="1542287"/>
                </a:lnTo>
                <a:close/>
              </a:path>
            </a:pathLst>
          </a:custGeom>
          <a:effectLst>
            <a:outerShdw blurRad="520700" dist="304800" dir="8520000" algn="r" rotWithShape="0">
              <a:prstClr val="black">
                <a:alpha val="30000"/>
              </a:prstClr>
            </a:outerShdw>
          </a:effectLst>
        </p:spPr>
      </p:pic>
      <p:sp>
        <p:nvSpPr>
          <p:cNvPr id="15" name="Picture Placeholder 3">
            <a:extLst>
              <a:ext uri="{FF2B5EF4-FFF2-40B4-BE49-F238E27FC236}">
                <a16:creationId xmlns:a16="http://schemas.microsoft.com/office/drawing/2014/main" id="{94D437AF-3232-2B42-B4DA-4D6F88A49073}"/>
              </a:ext>
            </a:extLst>
          </p:cNvPr>
          <p:cNvSpPr>
            <a:spLocks noGrp="1"/>
          </p:cNvSpPr>
          <p:nvPr>
            <p:ph type="pic" sz="quarter" idx="10" hasCustomPrompt="1"/>
          </p:nvPr>
        </p:nvSpPr>
        <p:spPr>
          <a:xfrm rot="21030793">
            <a:off x="1682244" y="1123887"/>
            <a:ext cx="1883916" cy="7372414"/>
          </a:xfrm>
          <a:custGeom>
            <a:gdLst>
              <a:gd name="connsiteX0" fmla="*/ 249440 w 2528169"/>
              <a:gd name="connsiteY0" fmla="*/ 0 h 5511451"/>
              <a:gd name="connsiteX1" fmla="*/ 2276641 w 2528169"/>
              <a:gd name="connsiteY1" fmla="*/ 0 h 5511451"/>
              <a:gd name="connsiteX2" fmla="*/ 2374544 w 2528169"/>
              <a:gd name="connsiteY2" fmla="*/ 19766 h 5511451"/>
              <a:gd name="connsiteX3" fmla="*/ 2528169 w 2528169"/>
              <a:gd name="connsiteY3" fmla="*/ 251532 h 5511451"/>
              <a:gd name="connsiteX4" fmla="*/ 2528169 w 2528169"/>
              <a:gd name="connsiteY4" fmla="*/ 5259918 h 5511451"/>
              <a:gd name="connsiteX5" fmla="*/ 2276636 w 2528169"/>
              <a:gd name="connsiteY5" fmla="*/ 5511451 h 5511451"/>
              <a:gd name="connsiteX6" fmla="*/ 249445 w 2528169"/>
              <a:gd name="connsiteY6" fmla="*/ 5511451 h 5511451"/>
              <a:gd name="connsiteX7" fmla="*/ 3023 w 2528169"/>
              <a:gd name="connsiteY7" fmla="*/ 5310611 h 5511451"/>
              <a:gd name="connsiteX8" fmla="*/ 0 w 2528169"/>
              <a:gd name="connsiteY8" fmla="*/ 5280631 h 5511451"/>
              <a:gd name="connsiteX9" fmla="*/ 0 w 2528169"/>
              <a:gd name="connsiteY9" fmla="*/ 230820 h 5511451"/>
              <a:gd name="connsiteX10" fmla="*/ 3023 w 2528169"/>
              <a:gd name="connsiteY10" fmla="*/ 200839 h 5511451"/>
              <a:gd name="connsiteX11" fmla="*/ 151537 w 2528169"/>
              <a:gd name="connsiteY11" fmla="*/ 19766 h 55114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8169" h="5511451">
                <a:moveTo>
                  <a:pt x="249440" y="0"/>
                </a:moveTo>
                <a:lnTo>
                  <a:pt x="2276641" y="0"/>
                </a:lnTo>
                <a:lnTo>
                  <a:pt x="2374544" y="19766"/>
                </a:lnTo>
                <a:cubicBezTo>
                  <a:pt x="2464823" y="57951"/>
                  <a:pt x="2528169" y="147344"/>
                  <a:pt x="2528169" y="251532"/>
                </a:cubicBezTo>
                <a:lnTo>
                  <a:pt x="2528169" y="5259918"/>
                </a:lnTo>
                <a:cubicBezTo>
                  <a:pt x="2528169" y="5398836"/>
                  <a:pt x="2415554" y="5511451"/>
                  <a:pt x="2276636" y="5511451"/>
                </a:cubicBezTo>
                <a:lnTo>
                  <a:pt x="249445" y="5511451"/>
                </a:lnTo>
                <a:cubicBezTo>
                  <a:pt x="127892" y="5511451"/>
                  <a:pt x="26477" y="5425230"/>
                  <a:pt x="3023" y="5310611"/>
                </a:cubicBezTo>
                <a:lnTo>
                  <a:pt x="0" y="5280631"/>
                </a:lnTo>
                <a:lnTo>
                  <a:pt x="0" y="230820"/>
                </a:lnTo>
                <a:lnTo>
                  <a:pt x="3023" y="200839"/>
                </a:lnTo>
                <a:cubicBezTo>
                  <a:pt x="19776" y="118968"/>
                  <a:pt x="76305" y="51586"/>
                  <a:pt x="151537" y="19766"/>
                </a:cubicBezTo>
                <a:close/>
              </a:path>
            </a:pathLst>
          </a:custGeom>
          <a:solidFill>
            <a:schemeClr val="accent1"/>
          </a:solidFill>
          <a:scene3d>
            <a:camera prst="perspectiveFront">
              <a:rot lat="0" lon="18600000" rev="0"/>
            </a:camera>
            <a:lightRig rig="soft" dir="t"/>
          </a:scene3d>
        </p:spPr>
        <p:txBody>
          <a:bodyPr lIns="0" tIns="540000" rIns="0" bIns="0" anchor="t">
            <a:normAutofit/>
          </a:bodyPr>
          <a:lstStyle>
            <a:lvl1pPr>
              <a:defRPr lang="fr-FR" sz="1100" b="0" i="0">
                <a:solidFill>
                  <a:schemeClr val="tx1"/>
                </a:solidFill>
                <a:latin typeface="Arial" panose="020b0604020202020204" pitchFamily="34" charset="0"/>
                <a:cs typeface="Segoe UI Semibold" panose="020b0702040204020203" pitchFamily="34" charset="0"/>
              </a:defRPr>
            </a:lvl1pPr>
          </a:lstStyle>
          <a:p>
            <a:pPr marL="0" lvl="0" indent="0" algn="ctr">
              <a:lnSpc>
                <a:spcPct val="50000"/>
              </a:lnSpc>
              <a:buNone/>
            </a:pPr>
            <a:r>
              <a:rPr lang="fr-FR"/>
              <a:t>Insert picture</a:t>
            </a:r>
          </a:p>
        </p:txBody>
      </p:sp>
      <p:sp>
        <p:nvSpPr>
          <p:cNvPr id="8" name="Text Placeholder 3">
            <a:extLst>
              <a:ext uri="{FF2B5EF4-FFF2-40B4-BE49-F238E27FC236}">
                <a16:creationId xmlns:a16="http://schemas.microsoft.com/office/drawing/2014/main" id="{25D00410-C92A-6F47-8DB0-479E35CFE653}"/>
              </a:ext>
            </a:extLst>
          </p:cNvPr>
          <p:cNvSpPr>
            <a:spLocks noGrp="1"/>
          </p:cNvSpPr>
          <p:nvPr>
            <p:ph type="body" sz="quarter" idx="15" hasCustomPrompt="1"/>
          </p:nvPr>
        </p:nvSpPr>
        <p:spPr>
          <a:xfrm>
            <a:off x="5602917" y="2541942"/>
            <a:ext cx="4093534" cy="547688"/>
          </a:xfrm>
          <a:prstGeom prst="rect">
            <a:avLst/>
          </a:prstGeom>
        </p:spPr>
        <p:txBody>
          <a:bodyPr lIns="0" tIns="0" rIns="0" bIns="0" anchor="b"/>
          <a:lstStyle>
            <a:lvl1pPr marL="0" indent="0">
              <a:buNone/>
              <a:defRPr sz="4000" b="1">
                <a:solidFill>
                  <a:sysClr val="windowText" lastClr="000000"/>
                </a:solidFill>
              </a:defRPr>
            </a:lvl1pPr>
          </a:lstStyle>
          <a:p>
            <a:pPr lvl="0"/>
            <a:r>
              <a:rPr lang="en-US"/>
              <a:t>Discuss</a:t>
            </a:r>
          </a:p>
        </p:txBody>
      </p:sp>
    </p:spTree>
    <p:extLst>
      <p:ext uri="{BB962C8B-B14F-4D97-AF65-F5344CB8AC3E}">
        <p14:creationId xmlns:p14="http://schemas.microsoft.com/office/powerpoint/2010/main" val="675758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8_TextHalf">
    <p:spTree>
      <p:nvGrpSpPr>
        <p:cNvPr id="1" name=""/>
        <p:cNvGrpSpPr/>
        <p:nvPr/>
      </p:nvGrpSpPr>
      <p:grpSpPr>
        <a:xfrm>
          <a:off x="0" y="0"/>
          <a:ext cx="0" cy="0"/>
        </a:xfrm>
      </p:grpSpPr>
      <p:sp>
        <p:nvSpPr>
          <p:cNvPr id="7" name="Rectangle 6">
            <a:extLst>
              <a:ext uri="{FF2B5EF4-FFF2-40B4-BE49-F238E27FC236}">
                <a16:creationId xmlns:a16="http://schemas.microsoft.com/office/drawing/2014/main" id="{766745ED-F4A5-1845-A75D-DDF6C92757F0}"/>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1" name="Text Placeholder 4">
            <a:extLst>
              <a:ext uri="{FF2B5EF4-FFF2-40B4-BE49-F238E27FC236}">
                <a16:creationId xmlns:a16="http://schemas.microsoft.com/office/drawing/2014/main" id="{0173712F-3E7E-524B-A50A-47ABF6305693}"/>
              </a:ext>
            </a:extLst>
          </p:cNvPr>
          <p:cNvSpPr>
            <a:spLocks noGrp="1"/>
          </p:cNvSpPr>
          <p:nvPr>
            <p:ph type="body" sz="quarter" idx="18" hasCustomPrompt="1"/>
          </p:nvPr>
        </p:nvSpPr>
        <p:spPr>
          <a:xfrm>
            <a:off x="1703387" y="1742204"/>
            <a:ext cx="3681729" cy="861773"/>
          </a:xfrm>
          <a:prstGeom prst="rect">
            <a:avLst/>
          </a:prstGeom>
        </p:spPr>
        <p:txBody>
          <a:bodyPr wrap="square" lIns="0" tIns="0" rIns="0" bIns="0" anchor="b" anchorCtr="0"/>
          <a:lstStyle>
            <a:lvl1pPr marL="0" indent="0" algn="l">
              <a:lnSpc>
                <a:spcPct val="100000"/>
              </a:lnSpc>
              <a:buNone/>
              <a:defRPr b="1">
                <a:solidFill>
                  <a:schemeClr val="accent1"/>
                </a:solidFill>
              </a:defRPr>
            </a:lvl1pPr>
          </a:lstStyle>
          <a:p>
            <a:pPr lvl="0"/>
            <a:r>
              <a:rPr lang="en-US"/>
              <a:t>Our Goals in our company today</a:t>
            </a:r>
          </a:p>
        </p:txBody>
      </p:sp>
      <p:sp>
        <p:nvSpPr>
          <p:cNvPr id="32" name="Text Placeholder 21">
            <a:extLst>
              <a:ext uri="{FF2B5EF4-FFF2-40B4-BE49-F238E27FC236}">
                <a16:creationId xmlns:a16="http://schemas.microsoft.com/office/drawing/2014/main" id="{813E6609-99E0-D640-A6F5-8559EEBFAA58}"/>
              </a:ext>
            </a:extLst>
          </p:cNvPr>
          <p:cNvSpPr>
            <a:spLocks noGrp="1"/>
          </p:cNvSpPr>
          <p:nvPr>
            <p:ph type="body" sz="quarter" idx="14" hasCustomPrompt="1"/>
          </p:nvPr>
        </p:nvSpPr>
        <p:spPr>
          <a:xfrm>
            <a:off x="7508510" y="1798517"/>
            <a:ext cx="3681730" cy="695255"/>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tx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rgbClr val="FFFFFF"/>
                </a:solidFill>
                <a:latin typeface="Arial" panose="020b0604020202020204" pitchFamily="34" charset="0"/>
              </a:rPr>
              <a:t>We aim to help institutions improve the overall student experience. Through the implementation of consistent stepwise student surveying and Continuous Listening.</a:t>
            </a:r>
          </a:p>
        </p:txBody>
      </p:sp>
      <p:sp>
        <p:nvSpPr>
          <p:cNvPr id="33" name="Text Placeholder 4">
            <a:extLst>
              <a:ext uri="{FF2B5EF4-FFF2-40B4-BE49-F238E27FC236}">
                <a16:creationId xmlns:a16="http://schemas.microsoft.com/office/drawing/2014/main" id="{1126107E-F079-5A4F-A1D6-14061408CAFC}"/>
              </a:ext>
            </a:extLst>
          </p:cNvPr>
          <p:cNvSpPr>
            <a:spLocks noGrp="1"/>
          </p:cNvSpPr>
          <p:nvPr>
            <p:ph type="body" sz="quarter" idx="15" hasCustomPrompt="1"/>
          </p:nvPr>
        </p:nvSpPr>
        <p:spPr>
          <a:xfrm>
            <a:off x="7508510" y="1060632"/>
            <a:ext cx="3681729" cy="430887"/>
          </a:xfrm>
          <a:prstGeom prst="rect">
            <a:avLst/>
          </a:prstGeom>
        </p:spPr>
        <p:txBody>
          <a:bodyPr wrap="square" lIns="0" tIns="0" rIns="0" bIns="0" anchor="b" anchorCtr="0"/>
          <a:lstStyle>
            <a:lvl1pPr marL="0" indent="0" algn="l">
              <a:lnSpc>
                <a:spcPct val="100000"/>
              </a:lnSpc>
              <a:buNone/>
              <a:defRPr b="1"/>
            </a:lvl1pPr>
          </a:lstStyle>
          <a:p>
            <a:pPr lvl="0"/>
            <a:r>
              <a:rPr lang="en-US"/>
              <a:t>Customers</a:t>
            </a:r>
          </a:p>
        </p:txBody>
      </p:sp>
      <p:sp>
        <p:nvSpPr>
          <p:cNvPr id="40" name="Text Placeholder 21">
            <a:extLst>
              <a:ext uri="{FF2B5EF4-FFF2-40B4-BE49-F238E27FC236}">
                <a16:creationId xmlns:a16="http://schemas.microsoft.com/office/drawing/2014/main" id="{18CD780D-6D64-A04D-BAAC-77E48092C4E3}"/>
              </a:ext>
            </a:extLst>
          </p:cNvPr>
          <p:cNvSpPr>
            <a:spLocks noGrp="1"/>
          </p:cNvSpPr>
          <p:nvPr>
            <p:ph type="body" sz="quarter" idx="19" hasCustomPrompt="1"/>
          </p:nvPr>
        </p:nvSpPr>
        <p:spPr>
          <a:xfrm>
            <a:off x="7508510" y="3472481"/>
            <a:ext cx="3681730" cy="695255"/>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tx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tx1"/>
                </a:solidFill>
                <a:latin typeface="Arial" panose="020b0604020202020204" pitchFamily="34" charset="0"/>
              </a:rPr>
              <a:t>Through the implementation of consistent employee experience surveys and Continuous Listening strategies, we aim to help organizations better engage</a:t>
            </a:r>
          </a:p>
        </p:txBody>
      </p:sp>
      <p:sp>
        <p:nvSpPr>
          <p:cNvPr id="41" name="Text Placeholder 4">
            <a:extLst>
              <a:ext uri="{FF2B5EF4-FFF2-40B4-BE49-F238E27FC236}">
                <a16:creationId xmlns:a16="http://schemas.microsoft.com/office/drawing/2014/main" id="{F7785254-096B-5240-A7F9-003EF54AB36F}"/>
              </a:ext>
            </a:extLst>
          </p:cNvPr>
          <p:cNvSpPr>
            <a:spLocks noGrp="1"/>
          </p:cNvSpPr>
          <p:nvPr>
            <p:ph type="body" sz="quarter" idx="20" hasCustomPrompt="1"/>
          </p:nvPr>
        </p:nvSpPr>
        <p:spPr>
          <a:xfrm>
            <a:off x="7508510" y="2734596"/>
            <a:ext cx="3681729" cy="430887"/>
          </a:xfrm>
          <a:prstGeom prst="rect">
            <a:avLst/>
          </a:prstGeom>
        </p:spPr>
        <p:txBody>
          <a:bodyPr wrap="square" lIns="0" tIns="0" rIns="0" bIns="0" anchor="b" anchorCtr="0"/>
          <a:lstStyle>
            <a:lvl1pPr marL="0" indent="0" algn="l">
              <a:lnSpc>
                <a:spcPct val="100000"/>
              </a:lnSpc>
              <a:buNone/>
              <a:defRPr b="1"/>
            </a:lvl1pPr>
          </a:lstStyle>
          <a:p>
            <a:pPr lvl="0"/>
            <a:r>
              <a:rPr lang="en-US"/>
              <a:t>Culture</a:t>
            </a:r>
          </a:p>
        </p:txBody>
      </p:sp>
      <p:sp>
        <p:nvSpPr>
          <p:cNvPr id="48" name="Text Placeholder 21">
            <a:extLst>
              <a:ext uri="{FF2B5EF4-FFF2-40B4-BE49-F238E27FC236}">
                <a16:creationId xmlns:a16="http://schemas.microsoft.com/office/drawing/2014/main" id="{1EAC0F9B-7A48-F243-A10D-1F867661AC4A}"/>
              </a:ext>
            </a:extLst>
          </p:cNvPr>
          <p:cNvSpPr>
            <a:spLocks noGrp="1"/>
          </p:cNvSpPr>
          <p:nvPr>
            <p:ph type="body" sz="quarter" idx="21" hasCustomPrompt="1"/>
          </p:nvPr>
        </p:nvSpPr>
        <p:spPr>
          <a:xfrm>
            <a:off x="7508510" y="5139248"/>
            <a:ext cx="3681730" cy="695255"/>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tx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tx1"/>
                </a:solidFill>
                <a:latin typeface="Arial" panose="020b0604020202020204" pitchFamily="34" charset="0"/>
              </a:rPr>
              <a:t>Through the implementation of consistent employee experience surveys and Continuous Listening strategies, we aim to help organizations better engage</a:t>
            </a:r>
          </a:p>
        </p:txBody>
      </p:sp>
      <p:sp>
        <p:nvSpPr>
          <p:cNvPr id="49" name="Text Placeholder 4">
            <a:extLst>
              <a:ext uri="{FF2B5EF4-FFF2-40B4-BE49-F238E27FC236}">
                <a16:creationId xmlns:a16="http://schemas.microsoft.com/office/drawing/2014/main" id="{B2A759BC-A5D7-ED42-ADC7-F236EF320665}"/>
              </a:ext>
            </a:extLst>
          </p:cNvPr>
          <p:cNvSpPr>
            <a:spLocks noGrp="1"/>
          </p:cNvSpPr>
          <p:nvPr>
            <p:ph type="body" sz="quarter" idx="22" hasCustomPrompt="1"/>
          </p:nvPr>
        </p:nvSpPr>
        <p:spPr>
          <a:xfrm>
            <a:off x="7508510" y="4401363"/>
            <a:ext cx="3681729" cy="430887"/>
          </a:xfrm>
          <a:prstGeom prst="rect">
            <a:avLst/>
          </a:prstGeom>
        </p:spPr>
        <p:txBody>
          <a:bodyPr wrap="square" lIns="0" tIns="0" rIns="0" bIns="0" anchor="b" anchorCtr="0"/>
          <a:lstStyle>
            <a:lvl1pPr marL="0" indent="0" algn="l">
              <a:lnSpc>
                <a:spcPct val="100000"/>
              </a:lnSpc>
              <a:buNone/>
              <a:defRPr b="1"/>
            </a:lvl1pPr>
          </a:lstStyle>
          <a:p>
            <a:pPr lvl="0"/>
            <a:r>
              <a:rPr lang="en-US"/>
              <a:t>Community</a:t>
            </a:r>
          </a:p>
        </p:txBody>
      </p:sp>
      <p:sp>
        <p:nvSpPr>
          <p:cNvPr id="51" name="Text Placeholder 21">
            <a:extLst>
              <a:ext uri="{FF2B5EF4-FFF2-40B4-BE49-F238E27FC236}">
                <a16:creationId xmlns:a16="http://schemas.microsoft.com/office/drawing/2014/main" id="{E0C34129-A678-0F42-B381-FD5F92A209AD}"/>
              </a:ext>
            </a:extLst>
          </p:cNvPr>
          <p:cNvSpPr>
            <a:spLocks noGrp="1"/>
          </p:cNvSpPr>
          <p:nvPr>
            <p:ph type="body" sz="quarter" idx="23" hasCustomPrompt="1"/>
          </p:nvPr>
        </p:nvSpPr>
        <p:spPr>
          <a:xfrm>
            <a:off x="1703386" y="2910911"/>
            <a:ext cx="3681729" cy="2135649"/>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Through the implementation of consistent employee experience surveys and Continuous Listening strategies, we aim to help organizations better engage their employees and make better decisions to achieve elevated impact and performance. Strategically deploy a unified experience approach to eliminate redundancy, reduce workload, enhance the end-user experience, and have your employees tell their full story.</a:t>
            </a:r>
          </a:p>
        </p:txBody>
      </p:sp>
    </p:spTree>
    <p:extLst>
      <p:ext uri="{BB962C8B-B14F-4D97-AF65-F5344CB8AC3E}">
        <p14:creationId xmlns:p14="http://schemas.microsoft.com/office/powerpoint/2010/main" val="3061422835"/>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8_Text">
    <p:spTree>
      <p:nvGrpSpPr>
        <p:cNvPr id="1" name=""/>
        <p:cNvGrpSpPr/>
        <p:nvPr/>
      </p:nvGrpSpPr>
      <p:grpSpPr>
        <a:xfrm>
          <a:off x="0" y="0"/>
          <a:ext cx="0" cy="0"/>
        </a:xfrm>
      </p:grpSpPr>
      <p:sp>
        <p:nvSpPr>
          <p:cNvPr id="3" name="Text Placeholder 21">
            <a:extLst>
              <a:ext uri="{FF2B5EF4-FFF2-40B4-BE49-F238E27FC236}">
                <a16:creationId xmlns:a16="http://schemas.microsoft.com/office/drawing/2014/main" id="{BC1996D2-A502-5040-8C3E-F35E003F9598}"/>
              </a:ext>
            </a:extLst>
          </p:cNvPr>
          <p:cNvSpPr>
            <a:spLocks noGrp="1"/>
          </p:cNvSpPr>
          <p:nvPr>
            <p:ph type="body" sz="quarter" idx="13" hasCustomPrompt="1"/>
          </p:nvPr>
        </p:nvSpPr>
        <p:spPr>
          <a:xfrm>
            <a:off x="1012715" y="3429000"/>
            <a:ext cx="10123597" cy="1543628"/>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Objectively innovate empowered manufactured products whereas parallel platforms. Holisticly predominate extensible testing procedures for reliable supply chains. Dramatically engage top-line web services vis-a-vis cutting-edge deliverables. Proactively envisioned multimedia based expertise and cross-media growth strategies. Seamlessly visualize quality intellectual capital without superior collaboration and idea-sharing. Holistically pontificate installed base portals after maintainable products.</a:t>
            </a:r>
          </a:p>
          <a:p>
            <a:pPr>
              <a:defRPr/>
            </a:pPr>
            <a:r>
              <a:rPr lang="en-US">
                <a:solidFill>
                  <a:schemeClr val="bg1">
                    <a:lumMod val="85000"/>
                    <a:lumOff val="15000"/>
                  </a:schemeClr>
                </a:solidFill>
                <a:latin typeface="Arial" panose="020b0604020202020204" pitchFamily="34" charset="0"/>
              </a:rPr>
              <a:t>Proactively envisioned multimedia based expertise and cross-media growth strategies. Seamlessly visualize quality intellectual capital without superior collaboration and idea-sharing. Holistically pontificate installed base portals after maintainable products.</a:t>
            </a:r>
          </a:p>
        </p:txBody>
      </p:sp>
      <p:sp>
        <p:nvSpPr>
          <p:cNvPr id="4" name="Text Placeholder 16">
            <a:extLst>
              <a:ext uri="{FF2B5EF4-FFF2-40B4-BE49-F238E27FC236}">
                <a16:creationId xmlns:a16="http://schemas.microsoft.com/office/drawing/2014/main" id="{62C21BF1-8C01-5A49-8BFE-AA1B09DA149E}"/>
              </a:ext>
            </a:extLst>
          </p:cNvPr>
          <p:cNvSpPr>
            <a:spLocks noGrp="1"/>
          </p:cNvSpPr>
          <p:nvPr>
            <p:ph type="body" sz="quarter" idx="14" hasCustomPrompt="1"/>
          </p:nvPr>
        </p:nvSpPr>
        <p:spPr>
          <a:xfrm>
            <a:off x="1012715" y="1913616"/>
            <a:ext cx="10123597" cy="1091133"/>
          </a:xfrm>
          <a:prstGeom prst="rect">
            <a:avLst/>
          </a:prstGeom>
        </p:spPr>
        <p:txBody>
          <a:bodyPr wrap="square" lIns="0" tIns="0" rIns="0" bIns="0">
            <a:spAutoFit/>
          </a:bodyPr>
          <a:lstStyle>
            <a:lvl1pPr marL="0" indent="0">
              <a:lnSpc>
                <a:spcPct val="130000"/>
              </a:lnSpc>
              <a:spcBef>
                <a:spcPct val="0"/>
              </a:spcBef>
              <a:buNone/>
              <a:defRPr sz="1400">
                <a:solidFill>
                  <a:schemeClr val="bg1"/>
                </a:solidFill>
              </a:defRPr>
            </a:lvl1pPr>
            <a:lvl2pPr indent="0">
              <a:lnSpc>
                <a:spcPct val="229000"/>
              </a:lnSpc>
              <a:buNone/>
              <a:defRPr sz="1400">
                <a:solidFill>
                  <a:schemeClr val="bg2"/>
                </a:solidFill>
              </a:defRPr>
            </a:lvl2pPr>
            <a:lvl3pPr indent="0">
              <a:lnSpc>
                <a:spcPct val="229000"/>
              </a:lnSpc>
              <a:buNone/>
              <a:defRPr sz="1400">
                <a:solidFill>
                  <a:schemeClr val="bg2"/>
                </a:solidFill>
              </a:defRPr>
            </a:lvl3pPr>
            <a:lvl4pPr indent="0">
              <a:lnSpc>
                <a:spcPct val="229000"/>
              </a:lnSpc>
              <a:buNone/>
              <a:defRPr sz="1400">
                <a:solidFill>
                  <a:schemeClr val="bg2"/>
                </a:solidFill>
              </a:defRPr>
            </a:lvl4pPr>
            <a:lvl5pPr indent="0">
              <a:lnSpc>
                <a:spcPct val="229000"/>
              </a:lnSpc>
              <a:buNone/>
              <a:defRPr sz="1400">
                <a:solidFill>
                  <a:schemeClr val="bg2"/>
                </a:solidFill>
              </a:defRPr>
            </a:lvl5pPr>
          </a:lstStyle>
          <a:p>
            <a:pPr>
              <a:defRPr/>
            </a:pPr>
            <a:r>
              <a:rPr lang="en-US" sz="1400">
                <a:solidFill>
                  <a:schemeClr val="bg1">
                    <a:lumMod val="85000"/>
                    <a:lumOff val="15000"/>
                  </a:schemeClr>
                </a:solidFill>
                <a:latin typeface="Arial" panose="020b0604020202020204" pitchFamily="34" charset="0"/>
              </a:rPr>
              <a:t>Objectively innovate empowered manufactured products whereas parallel platforms. Holisticly predominate extensible testing procedures for reliable supply chains. Dramatically engage top-line web services vis-a-vis cutting-edge deliverables. Proactively envisioned multimedia based expertise and cross-media growth strategies. Seamlessly visualize quality intellectual capital without superior collaboration and idea-sharing. Holistically pontificate installed base portals after maintainable products.</a:t>
            </a:r>
          </a:p>
        </p:txBody>
      </p:sp>
      <p:sp>
        <p:nvSpPr>
          <p:cNvPr id="5" name="Text Placeholder 8">
            <a:extLst>
              <a:ext uri="{FF2B5EF4-FFF2-40B4-BE49-F238E27FC236}">
                <a16:creationId xmlns:a16="http://schemas.microsoft.com/office/drawing/2014/main" id="{A57FEA91-59E9-3E46-B97C-29AD776748BF}"/>
              </a:ext>
            </a:extLst>
          </p:cNvPr>
          <p:cNvSpPr>
            <a:spLocks noGrp="1"/>
          </p:cNvSpPr>
          <p:nvPr>
            <p:ph type="body" sz="quarter" idx="15" hasCustomPrompt="1"/>
          </p:nvPr>
        </p:nvSpPr>
        <p:spPr>
          <a:xfrm>
            <a:off x="1012715" y="504890"/>
            <a:ext cx="10123598" cy="861774"/>
          </a:xfrm>
          <a:prstGeom prst="rect">
            <a:avLst/>
          </a:prstGeom>
        </p:spPr>
        <p:txBody>
          <a:bodyPr lIns="0" tIns="0" rIns="0" bIns="0" anchor="b"/>
          <a:lstStyle>
            <a:lvl1pPr marL="0" indent="0">
              <a:lnSpc>
                <a:spcPct val="100000"/>
              </a:lnSpc>
              <a:buNone/>
              <a:defRPr b="1">
                <a:solidFill>
                  <a:schemeClr val="bg1"/>
                </a:solidFill>
              </a:defRPr>
            </a:lvl1pPr>
          </a:lstStyle>
          <a:p>
            <a:r>
              <a:rPr lang="en-US" sz="2800" b="1" kern="0">
                <a:solidFill>
                  <a:srgbClr val="062538"/>
                </a:solidFill>
                <a:latin typeface="Arial" panose="020b0604020202020204" pitchFamily="34" charset="0"/>
              </a:rPr>
              <a:t>Evolve your digital assets by connecting directly</a:t>
            </a:r>
          </a:p>
        </p:txBody>
      </p:sp>
    </p:spTree>
    <p:extLst>
      <p:ext uri="{BB962C8B-B14F-4D97-AF65-F5344CB8AC3E}">
        <p14:creationId xmlns:p14="http://schemas.microsoft.com/office/powerpoint/2010/main" val="452669205"/>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9_Text">
    <p:spTree>
      <p:nvGrpSpPr>
        <p:cNvPr id="1" name=""/>
        <p:cNvGrpSpPr/>
        <p:nvPr/>
      </p:nvGrpSpPr>
      <p:grpSpPr>
        <a:xfrm>
          <a:off x="0" y="0"/>
          <a:ext cx="0" cy="0"/>
        </a:xfrm>
      </p:grpSpPr>
      <p:sp>
        <p:nvSpPr>
          <p:cNvPr id="3" name="Text Placeholder 8">
            <a:extLst>
              <a:ext uri="{FF2B5EF4-FFF2-40B4-BE49-F238E27FC236}">
                <a16:creationId xmlns:a16="http://schemas.microsoft.com/office/drawing/2014/main" id="{23B013DE-20FA-7F4C-BA91-55881785230E}"/>
              </a:ext>
            </a:extLst>
          </p:cNvPr>
          <p:cNvSpPr>
            <a:spLocks noGrp="1"/>
          </p:cNvSpPr>
          <p:nvPr>
            <p:ph type="body" sz="quarter" idx="10" hasCustomPrompt="1"/>
          </p:nvPr>
        </p:nvSpPr>
        <p:spPr>
          <a:xfrm>
            <a:off x="1012715" y="504890"/>
            <a:ext cx="10123598" cy="861774"/>
          </a:xfrm>
          <a:prstGeom prst="rect">
            <a:avLst/>
          </a:prstGeom>
        </p:spPr>
        <p:txBody>
          <a:bodyPr lIns="0" tIns="0" rIns="0" bIns="0" anchor="b"/>
          <a:lstStyle>
            <a:lvl1pPr marL="0" indent="0">
              <a:lnSpc>
                <a:spcPct val="100000"/>
              </a:lnSpc>
              <a:buNone/>
              <a:defRPr b="1">
                <a:solidFill>
                  <a:schemeClr val="bg1"/>
                </a:solidFill>
              </a:defRPr>
            </a:lvl1pPr>
          </a:lstStyle>
          <a:p>
            <a:r>
              <a:rPr lang="en-US" sz="2800" b="1" kern="0">
                <a:solidFill>
                  <a:schemeClr val="bg1">
                    <a:lumMod val="95000"/>
                    <a:lumOff val="5000"/>
                  </a:schemeClr>
                </a:solidFill>
                <a:latin typeface="Arial" panose="020b0604020202020204" pitchFamily="34" charset="0"/>
              </a:rPr>
              <a:t>Optimize the journey of the lifelong learner at every touchpoint</a:t>
            </a:r>
            <a:endParaRPr lang="fr-FR" sz="2800" b="1" kern="0">
              <a:solidFill>
                <a:schemeClr val="bg1">
                  <a:lumMod val="95000"/>
                  <a:lumOff val="5000"/>
                </a:schemeClr>
              </a:solidFill>
              <a:latin typeface="Arial" panose="020b0604020202020204" pitchFamily="34" charset="0"/>
            </a:endParaRPr>
          </a:p>
        </p:txBody>
      </p:sp>
      <p:sp>
        <p:nvSpPr>
          <p:cNvPr id="4" name="Text Placeholder 21">
            <a:extLst>
              <a:ext uri="{FF2B5EF4-FFF2-40B4-BE49-F238E27FC236}">
                <a16:creationId xmlns:a16="http://schemas.microsoft.com/office/drawing/2014/main" id="{64B8B0F3-5EEF-2145-833C-C9FC3996A744}"/>
              </a:ext>
            </a:extLst>
          </p:cNvPr>
          <p:cNvSpPr>
            <a:spLocks noGrp="1"/>
          </p:cNvSpPr>
          <p:nvPr>
            <p:ph type="body" sz="quarter" idx="13" hasCustomPrompt="1"/>
          </p:nvPr>
        </p:nvSpPr>
        <p:spPr>
          <a:xfrm>
            <a:off x="1012715" y="2264893"/>
            <a:ext cx="4733177" cy="3224152"/>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Surveys tell one part of the story. They capture a particular experience at a particular time. What if you could capture the ongoing journey of your people and tell the full story? Welcome to Journey Analytics (JA), a holistic approach to collecting feedback that goes beyond just surveys. What sets JA apart is the ability to receive and provide constant feedback and comprehensive analysis marking all improvements for the lifelong learner – from when they’re students in higher education to employees at the workplace. </a:t>
            </a:r>
          </a:p>
          <a:p>
            <a:pPr>
              <a:defRPr/>
            </a:pPr>
            <a:r>
              <a:rPr lang="en-US">
                <a:solidFill>
                  <a:schemeClr val="bg1">
                    <a:lumMod val="85000"/>
                    <a:lumOff val="15000"/>
                  </a:schemeClr>
                </a:solidFill>
                <a:latin typeface="Arial" panose="020b0604020202020204" pitchFamily="34" charset="0"/>
              </a:rPr>
              <a:t>Execute and manage all your stepwise surveys through Experience Management. Minimize feedback delays and track improvements with Continuous Listening. Access flexible reporting and dashboarding while tapping into qualitative feedback (direct, indirect, and inferred) with Decision Support.</a:t>
            </a:r>
          </a:p>
        </p:txBody>
      </p:sp>
      <p:sp>
        <p:nvSpPr>
          <p:cNvPr id="5" name="Text Placeholder 21">
            <a:extLst>
              <a:ext uri="{FF2B5EF4-FFF2-40B4-BE49-F238E27FC236}">
                <a16:creationId xmlns:a16="http://schemas.microsoft.com/office/drawing/2014/main" id="{E0CC03AB-E40D-5C45-B6AE-EF27679EAF80}"/>
              </a:ext>
            </a:extLst>
          </p:cNvPr>
          <p:cNvSpPr>
            <a:spLocks noGrp="1"/>
          </p:cNvSpPr>
          <p:nvPr>
            <p:ph type="body" sz="quarter" idx="14" hasCustomPrompt="1"/>
          </p:nvPr>
        </p:nvSpPr>
        <p:spPr>
          <a:xfrm>
            <a:off x="6412618" y="2264893"/>
            <a:ext cx="4733177" cy="2984022"/>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Objectively innovate empowered manufactured products whereas parallel platforms. Holisticly predominate extensible testing procedures for reliable supply chains. Dramatically engage top-line web services vis-a-vis cutting-edge deliverables. Proactively envisioned multimedia based expertise and cross-media growth strategies. Seamlessly visualize quality intellectual capital without superior collaboration and idea-sharing. Holistically pontificate installed base portals after maintainable products.</a:t>
            </a:r>
          </a:p>
          <a:p>
            <a:pPr>
              <a:defRPr/>
            </a:pPr>
            <a:r>
              <a:rPr lang="en-US">
                <a:solidFill>
                  <a:schemeClr val="bg1">
                    <a:lumMod val="85000"/>
                    <a:lumOff val="15000"/>
                  </a:schemeClr>
                </a:solidFill>
                <a:latin typeface="Arial" panose="020b0604020202020204" pitchFamily="34" charset="0"/>
              </a:rPr>
              <a:t>Proactively envisioned multimedia based expertise and cross-media growth strategies. Seamlessly visualize quality intellectual capital without superior collaboration and idea-sharing. Holistically pontificate installed base portals after maintainable products.</a:t>
            </a:r>
          </a:p>
        </p:txBody>
      </p:sp>
      <p:sp>
        <p:nvSpPr>
          <p:cNvPr id="6" name="Text Placeholder 14">
            <a:extLst>
              <a:ext uri="{FF2B5EF4-FFF2-40B4-BE49-F238E27FC236}">
                <a16:creationId xmlns:a16="http://schemas.microsoft.com/office/drawing/2014/main" id="{8BA3A922-BDFB-FD46-B423-DE19180A8F5C}"/>
              </a:ext>
            </a:extLst>
          </p:cNvPr>
          <p:cNvSpPr>
            <a:spLocks noGrp="1"/>
          </p:cNvSpPr>
          <p:nvPr>
            <p:ph type="body" sz="quarter" idx="12" hasCustomPrompt="1"/>
          </p:nvPr>
        </p:nvSpPr>
        <p:spPr>
          <a:xfrm>
            <a:off x="1012715" y="1694568"/>
            <a:ext cx="4733177" cy="242421"/>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The journey analytics</a:t>
            </a:r>
          </a:p>
        </p:txBody>
      </p:sp>
    </p:spTree>
    <p:extLst>
      <p:ext uri="{BB962C8B-B14F-4D97-AF65-F5344CB8AC3E}">
        <p14:creationId xmlns:p14="http://schemas.microsoft.com/office/powerpoint/2010/main" val="273917384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0_Text">
    <p:spTree>
      <p:nvGrpSpPr>
        <p:cNvPr id="1" name=""/>
        <p:cNvGrpSpPr/>
        <p:nvPr/>
      </p:nvGrpSpPr>
      <p:grpSpPr>
        <a:xfrm>
          <a:off x="0" y="0"/>
          <a:ext cx="0" cy="0"/>
        </a:xfrm>
      </p:grpSpPr>
      <p:sp>
        <p:nvSpPr>
          <p:cNvPr id="3" name="Text Placeholder 8">
            <a:extLst>
              <a:ext uri="{FF2B5EF4-FFF2-40B4-BE49-F238E27FC236}">
                <a16:creationId xmlns:a16="http://schemas.microsoft.com/office/drawing/2014/main" id="{23B013DE-20FA-7F4C-BA91-55881785230E}"/>
              </a:ext>
            </a:extLst>
          </p:cNvPr>
          <p:cNvSpPr>
            <a:spLocks noGrp="1"/>
          </p:cNvSpPr>
          <p:nvPr>
            <p:ph type="body" sz="quarter" idx="10" hasCustomPrompt="1"/>
          </p:nvPr>
        </p:nvSpPr>
        <p:spPr>
          <a:xfrm>
            <a:off x="1012715" y="504890"/>
            <a:ext cx="10123598" cy="861774"/>
          </a:xfrm>
          <a:prstGeom prst="rect">
            <a:avLst/>
          </a:prstGeom>
        </p:spPr>
        <p:txBody>
          <a:bodyPr lIns="0" tIns="0" rIns="0" bIns="0" anchor="b"/>
          <a:lstStyle>
            <a:lvl1pPr marL="0" indent="0">
              <a:lnSpc>
                <a:spcPct val="100000"/>
              </a:lnSpc>
              <a:buNone/>
              <a:defRPr b="1">
                <a:solidFill>
                  <a:schemeClr val="bg1"/>
                </a:solidFill>
              </a:defRPr>
            </a:lvl1pPr>
          </a:lstStyle>
          <a:p>
            <a:r>
              <a:rPr lang="en-US" sz="2800" b="1" kern="0">
                <a:solidFill>
                  <a:schemeClr val="bg1">
                    <a:lumMod val="95000"/>
                    <a:lumOff val="5000"/>
                  </a:schemeClr>
                </a:solidFill>
                <a:latin typeface="Arial" panose="020b0604020202020204" pitchFamily="34" charset="0"/>
              </a:rPr>
              <a:t>What if we can be with employees at every step? What if we can ensure employee’s voices are heard?</a:t>
            </a:r>
            <a:endParaRPr lang="fr-FR" sz="2800" b="1" kern="0">
              <a:solidFill>
                <a:schemeClr val="bg1">
                  <a:lumMod val="95000"/>
                  <a:lumOff val="5000"/>
                </a:schemeClr>
              </a:solidFill>
              <a:latin typeface="Arial" panose="020b0604020202020204" pitchFamily="34" charset="0"/>
            </a:endParaRPr>
          </a:p>
        </p:txBody>
      </p:sp>
      <p:sp>
        <p:nvSpPr>
          <p:cNvPr id="4" name="Text Placeholder 21">
            <a:extLst>
              <a:ext uri="{FF2B5EF4-FFF2-40B4-BE49-F238E27FC236}">
                <a16:creationId xmlns:a16="http://schemas.microsoft.com/office/drawing/2014/main" id="{64B8B0F3-5EEF-2145-833C-C9FC3996A744}"/>
              </a:ext>
            </a:extLst>
          </p:cNvPr>
          <p:cNvSpPr>
            <a:spLocks noGrp="1"/>
          </p:cNvSpPr>
          <p:nvPr>
            <p:ph type="body" sz="quarter" idx="13" hasCustomPrompt="1"/>
          </p:nvPr>
        </p:nvSpPr>
        <p:spPr>
          <a:xfrm>
            <a:off x="1012715" y="1936989"/>
            <a:ext cx="4733177" cy="3592394"/>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Objectively innovate empowered manufactured products whereas parallel platforms. Holisticly predominate extensible testing procedures for reliable supply chains. Dramatically engage top-line web services vis-a-vis cutting-edge deliverables. Proactively envisioned multimedia based expertise and cross-media growth strategies. Seamlessly visualize quality intellectual capital without superior collaboration and idea-sharing. Holistically pontificate installed base portals after maintainable products.</a:t>
            </a:r>
          </a:p>
          <a:p>
            <a:pPr>
              <a:defRPr/>
            </a:pPr>
            <a:r>
              <a:rPr lang="en-US">
                <a:solidFill>
                  <a:schemeClr val="bg1">
                    <a:lumMod val="85000"/>
                    <a:lumOff val="15000"/>
                  </a:schemeClr>
                </a:solidFill>
                <a:latin typeface="Arial" panose="020b0604020202020204" pitchFamily="34" charset="0"/>
              </a:rPr>
              <a:t>Proactively envisioned multimedia based expertise and cross-media growth strategies. Seamlessly visualize quality intellectual capital without superior collaboration and idea-sharing. Holistically pontificate installed base portals after maintainable products.</a:t>
            </a:r>
          </a:p>
          <a:p>
            <a:pPr marL="0" marR="0" lvl="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a:pPr>
            <a:r>
              <a:rPr lang="en-US">
                <a:solidFill>
                  <a:schemeClr val="bg1">
                    <a:lumMod val="85000"/>
                    <a:lumOff val="15000"/>
                  </a:schemeClr>
                </a:solidFill>
                <a:latin typeface="Arial" panose="020b0604020202020204" pitchFamily="34" charset="0"/>
              </a:rPr>
              <a:t>Seamlessly visualize quality intellectual capital without superior collaboration and idea-sharing. </a:t>
            </a:r>
          </a:p>
        </p:txBody>
      </p:sp>
      <p:sp>
        <p:nvSpPr>
          <p:cNvPr id="7" name="Rectangle 6">
            <a:extLst>
              <a:ext uri="{FF2B5EF4-FFF2-40B4-BE49-F238E27FC236}">
                <a16:creationId xmlns:a16="http://schemas.microsoft.com/office/drawing/2014/main" id="{77A30782-9474-804D-88FA-D746EA09DA0D}"/>
              </a:ext>
            </a:extLst>
          </p:cNvPr>
          <p:cNvSpPr/>
          <p:nvPr userDrawn="1"/>
        </p:nvSpPr>
        <p:spPr>
          <a:xfrm>
            <a:off x="6280596" y="1953405"/>
            <a:ext cx="4898689" cy="3575978"/>
          </a:xfrm>
          <a:prstGeom prst="rect">
            <a:avLst/>
          </a:prstGeom>
          <a:noFill/>
          <a:ln w="6350" cap="rnd">
            <a:solidFill>
              <a:schemeClr val="tx2">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a:extLst>
              <a:ext uri="{FF2B5EF4-FFF2-40B4-BE49-F238E27FC236}">
                <a16:creationId xmlns:a16="http://schemas.microsoft.com/office/drawing/2014/main" id="{F3DEE482-6E26-6645-B6E6-F906FA8F407E}"/>
              </a:ext>
            </a:extLst>
          </p:cNvPr>
          <p:cNvSpPr>
            <a:spLocks noGrp="1"/>
          </p:cNvSpPr>
          <p:nvPr>
            <p:ph type="body" sz="quarter" idx="16" hasCustomPrompt="1"/>
          </p:nvPr>
        </p:nvSpPr>
        <p:spPr>
          <a:xfrm>
            <a:off x="6667273" y="2260229"/>
            <a:ext cx="3681729" cy="861773"/>
          </a:xfrm>
          <a:prstGeom prst="rect">
            <a:avLst/>
          </a:prstGeom>
        </p:spPr>
        <p:txBody>
          <a:bodyPr wrap="square" lIns="0" tIns="0" rIns="0" bIns="0" anchor="b" anchorCtr="0"/>
          <a:lstStyle>
            <a:lvl1pPr marL="0" indent="0" algn="l">
              <a:lnSpc>
                <a:spcPct val="100000"/>
              </a:lnSpc>
              <a:buNone/>
              <a:defRPr b="1">
                <a:solidFill>
                  <a:schemeClr val="accent1"/>
                </a:solidFill>
              </a:defRPr>
            </a:lvl1pPr>
          </a:lstStyle>
          <a:p>
            <a:pPr lvl="0"/>
            <a:r>
              <a:rPr lang="en-US"/>
              <a:t>Employee Journey Analytics</a:t>
            </a:r>
          </a:p>
        </p:txBody>
      </p:sp>
      <p:sp>
        <p:nvSpPr>
          <p:cNvPr id="12" name="Text Placeholder 21">
            <a:extLst>
              <a:ext uri="{FF2B5EF4-FFF2-40B4-BE49-F238E27FC236}">
                <a16:creationId xmlns:a16="http://schemas.microsoft.com/office/drawing/2014/main" id="{12BD7723-91DA-DC43-964A-5EB1A573D3CE}"/>
              </a:ext>
            </a:extLst>
          </p:cNvPr>
          <p:cNvSpPr>
            <a:spLocks noGrp="1"/>
          </p:cNvSpPr>
          <p:nvPr>
            <p:ph type="body" sz="quarter" idx="17" hasCustomPrompt="1"/>
          </p:nvPr>
        </p:nvSpPr>
        <p:spPr>
          <a:xfrm>
            <a:off x="6676372" y="3429000"/>
            <a:ext cx="4105359" cy="1415452"/>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Objectively innovate empowered manufactured products whereas parallel platforms. Holisticly predominate extensible testing procedures for reliable supply chains. Dramatically engage top-line web services vis-a-vis cutting-edge deliverables. Proactively envisioned multimedia based expertise and cross-media growth</a:t>
            </a:r>
          </a:p>
        </p:txBody>
      </p:sp>
    </p:spTree>
    <p:extLst>
      <p:ext uri="{BB962C8B-B14F-4D97-AF65-F5344CB8AC3E}">
        <p14:creationId xmlns:p14="http://schemas.microsoft.com/office/powerpoint/2010/main" val="14330779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1_Text">
    <p:spTree>
      <p:nvGrpSpPr>
        <p:cNvPr id="1" name=""/>
        <p:cNvGrpSpPr/>
        <p:nvPr/>
      </p:nvGrpSpPr>
      <p:grpSpPr>
        <a:xfrm>
          <a:off x="0" y="0"/>
          <a:ext cx="0" cy="0"/>
        </a:xfrm>
      </p:grpSpPr>
      <p:sp>
        <p:nvSpPr>
          <p:cNvPr id="3" name="Text Placeholder 8">
            <a:extLst>
              <a:ext uri="{FF2B5EF4-FFF2-40B4-BE49-F238E27FC236}">
                <a16:creationId xmlns:a16="http://schemas.microsoft.com/office/drawing/2014/main" id="{23B013DE-20FA-7F4C-BA91-55881785230E}"/>
              </a:ext>
            </a:extLst>
          </p:cNvPr>
          <p:cNvSpPr>
            <a:spLocks noGrp="1"/>
          </p:cNvSpPr>
          <p:nvPr>
            <p:ph type="body" sz="quarter" idx="10" hasCustomPrompt="1"/>
          </p:nvPr>
        </p:nvSpPr>
        <p:spPr>
          <a:xfrm>
            <a:off x="1012715" y="504890"/>
            <a:ext cx="10123598" cy="861774"/>
          </a:xfrm>
          <a:prstGeom prst="rect">
            <a:avLst/>
          </a:prstGeom>
        </p:spPr>
        <p:txBody>
          <a:bodyPr lIns="0" tIns="0" rIns="0" bIns="0" anchor="b"/>
          <a:lstStyle>
            <a:lvl1pPr marL="0" indent="0">
              <a:lnSpc>
                <a:spcPct val="100000"/>
              </a:lnSpc>
              <a:buNone/>
              <a:defRPr b="1">
                <a:solidFill>
                  <a:schemeClr val="bg1"/>
                </a:solidFill>
              </a:defRPr>
            </a:lvl1pPr>
          </a:lstStyle>
          <a:p>
            <a:r>
              <a:rPr lang="en-US" sz="2800" b="1" kern="0">
                <a:solidFill>
                  <a:schemeClr val="bg1">
                    <a:lumMod val="95000"/>
                    <a:lumOff val="5000"/>
                  </a:schemeClr>
                </a:solidFill>
                <a:latin typeface="Arial" panose="020b0604020202020204" pitchFamily="34" charset="0"/>
              </a:rPr>
              <a:t>Some alternatives to text with columns that could help the Powerpoint template visually</a:t>
            </a:r>
            <a:endParaRPr lang="fr-FR" sz="2800" b="1" kern="0">
              <a:solidFill>
                <a:schemeClr val="bg1">
                  <a:lumMod val="95000"/>
                  <a:lumOff val="5000"/>
                </a:schemeClr>
              </a:solidFill>
              <a:latin typeface="Arial" panose="020b0604020202020204" pitchFamily="34" charset="0"/>
            </a:endParaRPr>
          </a:p>
        </p:txBody>
      </p:sp>
      <p:sp>
        <p:nvSpPr>
          <p:cNvPr id="4" name="Text Placeholder 21">
            <a:extLst>
              <a:ext uri="{FF2B5EF4-FFF2-40B4-BE49-F238E27FC236}">
                <a16:creationId xmlns:a16="http://schemas.microsoft.com/office/drawing/2014/main" id="{64B8B0F3-5EEF-2145-833C-C9FC3996A744}"/>
              </a:ext>
            </a:extLst>
          </p:cNvPr>
          <p:cNvSpPr>
            <a:spLocks noGrp="1"/>
          </p:cNvSpPr>
          <p:nvPr>
            <p:ph type="body" sz="quarter" idx="13" hasCustomPrompt="1"/>
          </p:nvPr>
        </p:nvSpPr>
        <p:spPr>
          <a:xfrm>
            <a:off x="1012716" y="1936989"/>
            <a:ext cx="2867306" cy="2872197"/>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Objectively innovate empowered manufactured products whereas parallel platforms. Holisticly predominate extensible testing procedures for reliable supply chains. </a:t>
            </a:r>
          </a:p>
          <a:p>
            <a:pPr>
              <a:defRPr/>
            </a:pPr>
            <a:endParaRPr lang="en-US">
              <a:solidFill>
                <a:schemeClr val="bg1">
                  <a:lumMod val="85000"/>
                  <a:lumOff val="15000"/>
                </a:schemeClr>
              </a:solidFill>
              <a:latin typeface="Arial" panose="020b0604020202020204" pitchFamily="34" charset="0"/>
            </a:endParaRPr>
          </a:p>
          <a:p>
            <a:pPr>
              <a:defRPr/>
            </a:pPr>
            <a:r>
              <a:rPr lang="en-US">
                <a:solidFill>
                  <a:schemeClr val="bg1">
                    <a:lumMod val="85000"/>
                    <a:lumOff val="15000"/>
                  </a:schemeClr>
                </a:solidFill>
                <a:latin typeface="Arial" panose="020b0604020202020204" pitchFamily="34" charset="0"/>
              </a:rPr>
              <a:t>Dramatically engage top-line web services vis-a-vis cutting-edge deliverables. Proactively envisioned multimedia based expertise and cross-media growth strategies. </a:t>
            </a:r>
          </a:p>
        </p:txBody>
      </p:sp>
      <p:sp>
        <p:nvSpPr>
          <p:cNvPr id="6" name="Text Placeholder 21">
            <a:extLst>
              <a:ext uri="{FF2B5EF4-FFF2-40B4-BE49-F238E27FC236}">
                <a16:creationId xmlns:a16="http://schemas.microsoft.com/office/drawing/2014/main" id="{04C7E2E9-562E-6C4B-977B-E769D4B40FC6}"/>
              </a:ext>
            </a:extLst>
          </p:cNvPr>
          <p:cNvSpPr>
            <a:spLocks noGrp="1"/>
          </p:cNvSpPr>
          <p:nvPr>
            <p:ph type="body" sz="quarter" idx="14" hasCustomPrompt="1"/>
          </p:nvPr>
        </p:nvSpPr>
        <p:spPr>
          <a:xfrm>
            <a:off x="4640861" y="1936989"/>
            <a:ext cx="2867306" cy="2872197"/>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Objectively innovate empowered manufactured products whereas parallel platforms. Holisticly predominate extensible testing procedures for reliable supply chains. </a:t>
            </a:r>
          </a:p>
          <a:p>
            <a:pPr>
              <a:defRPr/>
            </a:pPr>
            <a:endParaRPr lang="en-US">
              <a:solidFill>
                <a:schemeClr val="bg1">
                  <a:lumMod val="85000"/>
                  <a:lumOff val="15000"/>
                </a:schemeClr>
              </a:solidFill>
              <a:latin typeface="Arial" panose="020b0604020202020204" pitchFamily="34" charset="0"/>
            </a:endParaRPr>
          </a:p>
          <a:p>
            <a:pPr>
              <a:defRPr/>
            </a:pPr>
            <a:r>
              <a:rPr lang="en-US">
                <a:solidFill>
                  <a:schemeClr val="bg1">
                    <a:lumMod val="85000"/>
                    <a:lumOff val="15000"/>
                  </a:schemeClr>
                </a:solidFill>
                <a:latin typeface="Arial" panose="020b0604020202020204" pitchFamily="34" charset="0"/>
              </a:rPr>
              <a:t>Dramatically engage top-line web services vis-a-vis cutting-edge deliverables. Proactively envisioned multimedia based expertise and cross-media growth strategies. </a:t>
            </a:r>
          </a:p>
        </p:txBody>
      </p:sp>
      <p:sp>
        <p:nvSpPr>
          <p:cNvPr id="7" name="Text Placeholder 21">
            <a:extLst>
              <a:ext uri="{FF2B5EF4-FFF2-40B4-BE49-F238E27FC236}">
                <a16:creationId xmlns:a16="http://schemas.microsoft.com/office/drawing/2014/main" id="{2CF2C7E4-EE86-7C46-B81F-72645F119888}"/>
              </a:ext>
            </a:extLst>
          </p:cNvPr>
          <p:cNvSpPr>
            <a:spLocks noGrp="1"/>
          </p:cNvSpPr>
          <p:nvPr>
            <p:ph type="body" sz="quarter" idx="15" hasCustomPrompt="1"/>
          </p:nvPr>
        </p:nvSpPr>
        <p:spPr>
          <a:xfrm>
            <a:off x="8269007" y="1936989"/>
            <a:ext cx="2867306" cy="2872197"/>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Objectively innovate empowered manufactured products whereas parallel platforms. Holisticly predominate extensible testing procedures for reliable supply chains. </a:t>
            </a:r>
          </a:p>
          <a:p>
            <a:pPr>
              <a:defRPr/>
            </a:pPr>
            <a:endParaRPr lang="en-US">
              <a:solidFill>
                <a:schemeClr val="bg1">
                  <a:lumMod val="85000"/>
                  <a:lumOff val="15000"/>
                </a:schemeClr>
              </a:solidFill>
              <a:latin typeface="Arial" panose="020b0604020202020204" pitchFamily="34" charset="0"/>
            </a:endParaRPr>
          </a:p>
          <a:p>
            <a:pPr>
              <a:defRPr/>
            </a:pPr>
            <a:r>
              <a:rPr lang="en-US">
                <a:solidFill>
                  <a:schemeClr val="bg1">
                    <a:lumMod val="85000"/>
                    <a:lumOff val="15000"/>
                  </a:schemeClr>
                </a:solidFill>
                <a:latin typeface="Arial" panose="020b0604020202020204" pitchFamily="34" charset="0"/>
              </a:rPr>
              <a:t>Dramatically engage top-line web services vis-a-vis cutting-edge deliverables. Proactively envisioned multimedia based expertise and cross-media growth strategies. </a:t>
            </a:r>
          </a:p>
        </p:txBody>
      </p:sp>
      <p:sp>
        <p:nvSpPr>
          <p:cNvPr id="8" name="Text Placeholder 4">
            <a:extLst>
              <a:ext uri="{FF2B5EF4-FFF2-40B4-BE49-F238E27FC236}">
                <a16:creationId xmlns:a16="http://schemas.microsoft.com/office/drawing/2014/main" id="{438FDD2B-8D60-9B45-9C35-476B952EF6AF}"/>
              </a:ext>
            </a:extLst>
          </p:cNvPr>
          <p:cNvSpPr>
            <a:spLocks noGrp="1"/>
          </p:cNvSpPr>
          <p:nvPr>
            <p:ph type="body" sz="quarter" idx="16" hasCustomPrompt="1"/>
          </p:nvPr>
        </p:nvSpPr>
        <p:spPr>
          <a:xfrm>
            <a:off x="1012715" y="5486303"/>
            <a:ext cx="2702695" cy="383158"/>
          </a:xfrm>
          <a:prstGeom prst="rect">
            <a:avLst/>
          </a:prstGeom>
        </p:spPr>
        <p:txBody>
          <a:bodyPr wrap="square" lIns="0" tIns="0" rIns="0" bIns="0" anchor="b" anchorCtr="0"/>
          <a:lstStyle>
            <a:lvl1pPr marL="0" indent="0" algn="l">
              <a:lnSpc>
                <a:spcPct val="100000"/>
              </a:lnSpc>
              <a:buNone/>
              <a:defRPr b="1">
                <a:solidFill>
                  <a:schemeClr val="accent1"/>
                </a:solidFill>
              </a:defRPr>
            </a:lvl1pPr>
          </a:lstStyle>
          <a:p>
            <a:pPr lvl="0"/>
            <a:r>
              <a:rPr lang="en-US"/>
              <a:t>The Goals</a:t>
            </a:r>
          </a:p>
        </p:txBody>
      </p:sp>
      <p:sp>
        <p:nvSpPr>
          <p:cNvPr id="9" name="Text Placeholder 21">
            <a:extLst>
              <a:ext uri="{FF2B5EF4-FFF2-40B4-BE49-F238E27FC236}">
                <a16:creationId xmlns:a16="http://schemas.microsoft.com/office/drawing/2014/main" id="{549E11FF-321B-2E40-9E94-1D86ED26D452}"/>
              </a:ext>
            </a:extLst>
          </p:cNvPr>
          <p:cNvSpPr>
            <a:spLocks noGrp="1"/>
          </p:cNvSpPr>
          <p:nvPr>
            <p:ph type="body" sz="quarter" idx="17" hasCustomPrompt="1"/>
          </p:nvPr>
        </p:nvSpPr>
        <p:spPr>
          <a:xfrm>
            <a:off x="4055083" y="5453653"/>
            <a:ext cx="7081229" cy="455125"/>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Objectively innovate empowered manufactured products whereas parallel platforms. Holisticly predominate extensible testing procedures for reliable supply chains. </a:t>
            </a:r>
          </a:p>
        </p:txBody>
      </p:sp>
    </p:spTree>
    <p:extLst>
      <p:ext uri="{BB962C8B-B14F-4D97-AF65-F5344CB8AC3E}">
        <p14:creationId xmlns:p14="http://schemas.microsoft.com/office/powerpoint/2010/main" val="3998952572"/>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2_Text">
    <p:spTree>
      <p:nvGrpSpPr>
        <p:cNvPr id="1" name=""/>
        <p:cNvGrpSpPr/>
        <p:nvPr/>
      </p:nvGrpSpPr>
      <p:grpSpPr>
        <a:xfrm>
          <a:off x="0" y="0"/>
          <a:ext cx="0" cy="0"/>
        </a:xfrm>
      </p:grpSpPr>
      <p:sp>
        <p:nvSpPr>
          <p:cNvPr id="3" name="Text Placeholder 8">
            <a:extLst>
              <a:ext uri="{FF2B5EF4-FFF2-40B4-BE49-F238E27FC236}">
                <a16:creationId xmlns:a16="http://schemas.microsoft.com/office/drawing/2014/main" id="{23B013DE-20FA-7F4C-BA91-55881785230E}"/>
              </a:ext>
            </a:extLst>
          </p:cNvPr>
          <p:cNvSpPr>
            <a:spLocks noGrp="1"/>
          </p:cNvSpPr>
          <p:nvPr>
            <p:ph type="body" sz="quarter" idx="10" hasCustomPrompt="1"/>
          </p:nvPr>
        </p:nvSpPr>
        <p:spPr>
          <a:xfrm>
            <a:off x="1012715" y="504890"/>
            <a:ext cx="4733177" cy="861774"/>
          </a:xfrm>
          <a:prstGeom prst="rect">
            <a:avLst/>
          </a:prstGeom>
        </p:spPr>
        <p:txBody>
          <a:bodyPr lIns="0" tIns="0" rIns="0" bIns="0" anchor="b"/>
          <a:lstStyle>
            <a:lvl1pPr marL="0" indent="0">
              <a:lnSpc>
                <a:spcPct val="100000"/>
              </a:lnSpc>
              <a:buNone/>
              <a:defRPr b="1">
                <a:solidFill>
                  <a:schemeClr val="bg1"/>
                </a:solidFill>
              </a:defRPr>
            </a:lvl1pPr>
          </a:lstStyle>
          <a:p>
            <a:r>
              <a:rPr lang="en-US" sz="2800" b="1" kern="0">
                <a:solidFill>
                  <a:schemeClr val="bg1">
                    <a:lumMod val="95000"/>
                    <a:lumOff val="5000"/>
                  </a:schemeClr>
                </a:solidFill>
                <a:latin typeface="Arial" panose="020b0604020202020204" pitchFamily="34" charset="0"/>
              </a:rPr>
              <a:t>We love what we do and who we get to do it with.</a:t>
            </a:r>
          </a:p>
        </p:txBody>
      </p:sp>
      <p:sp>
        <p:nvSpPr>
          <p:cNvPr id="4" name="Text Placeholder 21">
            <a:extLst>
              <a:ext uri="{FF2B5EF4-FFF2-40B4-BE49-F238E27FC236}">
                <a16:creationId xmlns:a16="http://schemas.microsoft.com/office/drawing/2014/main" id="{64B8B0F3-5EEF-2145-833C-C9FC3996A744}"/>
              </a:ext>
            </a:extLst>
          </p:cNvPr>
          <p:cNvSpPr>
            <a:spLocks noGrp="1"/>
          </p:cNvSpPr>
          <p:nvPr>
            <p:ph type="body" sz="quarter" idx="13" hasCustomPrompt="1"/>
          </p:nvPr>
        </p:nvSpPr>
        <p:spPr>
          <a:xfrm>
            <a:off x="1012715" y="1936989"/>
            <a:ext cx="4733177" cy="2984022"/>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Objectively innovate empowered manufactured products whereas parallel platforms. Holisticly predominate extensible testing procedures for reliable supply chains. Dramatically engage top-line web services vis-a-vis cutting-edge deliverables. Proactively envisioned multimedia based expertise and cross-media growth strategies. Seamlessly visualize quality intellectual capital without superior collaboration and idea-sharing. Holistically pontificate installed base portals after maintainable products.</a:t>
            </a:r>
          </a:p>
          <a:p>
            <a:pPr>
              <a:defRPr/>
            </a:pPr>
            <a:r>
              <a:rPr lang="en-US">
                <a:solidFill>
                  <a:schemeClr val="bg1">
                    <a:lumMod val="85000"/>
                    <a:lumOff val="15000"/>
                  </a:schemeClr>
                </a:solidFill>
                <a:latin typeface="Arial" panose="020b0604020202020204" pitchFamily="34" charset="0"/>
              </a:rPr>
              <a:t>Proactively envisioned multimedia based expertise and cross-media growth strategies. Seamlessly visualize quality intellectual capital without superior collaboration and idea-sharing. Holistically pontificate installed base portals after maintainable products.</a:t>
            </a:r>
          </a:p>
        </p:txBody>
      </p:sp>
      <p:sp>
        <p:nvSpPr>
          <p:cNvPr id="5" name="Text Placeholder 21">
            <a:extLst>
              <a:ext uri="{FF2B5EF4-FFF2-40B4-BE49-F238E27FC236}">
                <a16:creationId xmlns:a16="http://schemas.microsoft.com/office/drawing/2014/main" id="{E0CC03AB-E40D-5C45-B6AE-EF27679EAF80}"/>
              </a:ext>
            </a:extLst>
          </p:cNvPr>
          <p:cNvSpPr>
            <a:spLocks noGrp="1"/>
          </p:cNvSpPr>
          <p:nvPr>
            <p:ph type="body" sz="quarter" idx="14" hasCustomPrompt="1"/>
          </p:nvPr>
        </p:nvSpPr>
        <p:spPr>
          <a:xfrm>
            <a:off x="6412618" y="504890"/>
            <a:ext cx="4733177" cy="4552657"/>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Objectively innovate empowered manufactured products whereas parallel platforms. Holisticly predominate extensible testing procedures for reliable supply chains. Dramatically engage top-line web services vis-a-vis cutting-edge deliverables. Proactively envisioned multimedia based expertise and cross-media growth strategies. Seamlessly visualize quality intellectual capital without superior collaboration and idea-sharing. Holistically pontificate installed base portals after maintainable products. </a:t>
            </a:r>
            <a:r>
              <a:rPr lang="en-US">
                <a:solidFill>
                  <a:schemeClr val="accent1"/>
                </a:solidFill>
                <a:latin typeface="Arial" panose="020b0604020202020204" pitchFamily="34" charset="0"/>
              </a:rPr>
              <a:t>Proactively envisioned multimedia based expertise and cross-media growth strategies.</a:t>
            </a:r>
            <a:r>
              <a:rPr lang="en-US">
                <a:solidFill>
                  <a:schemeClr val="bg1">
                    <a:lumMod val="85000"/>
                    <a:lumOff val="15000"/>
                  </a:schemeClr>
                </a:solidFill>
                <a:latin typeface="Arial" panose="020b0604020202020204" pitchFamily="34" charset="0"/>
              </a:rPr>
              <a:t> </a:t>
            </a:r>
          </a:p>
          <a:p>
            <a:pPr>
              <a:defRPr/>
            </a:pPr>
            <a:endParaRPr lang="en-US">
              <a:solidFill>
                <a:schemeClr val="bg1">
                  <a:lumMod val="85000"/>
                  <a:lumOff val="15000"/>
                </a:schemeClr>
              </a:solidFill>
              <a:latin typeface="Arial" panose="020b0604020202020204" pitchFamily="34" charset="0"/>
            </a:endParaRPr>
          </a:p>
          <a:p>
            <a:pPr>
              <a:defRPr/>
            </a:pPr>
            <a:r>
              <a:rPr lang="en-US">
                <a:solidFill>
                  <a:schemeClr val="bg1">
                    <a:lumMod val="85000"/>
                    <a:lumOff val="15000"/>
                  </a:schemeClr>
                </a:solidFill>
                <a:latin typeface="Arial" panose="020b0604020202020204" pitchFamily="34" charset="0"/>
              </a:rPr>
              <a:t>Seamlessly visualize quality intellectual capital without superior collaboration and idea-sharing. Holistically pontificate installed base portals after maintainable products. Proactively envisioned multimedia based expertise and cross-media growth strategies. Seamlessly visualize quality intellectual capital without superior collaboration and idea-sharing. Holistically pontificate installed base portals after maintainable products.</a:t>
            </a:r>
          </a:p>
        </p:txBody>
      </p:sp>
    </p:spTree>
    <p:extLst>
      <p:ext uri="{BB962C8B-B14F-4D97-AF65-F5344CB8AC3E}">
        <p14:creationId xmlns:p14="http://schemas.microsoft.com/office/powerpoint/2010/main" val="181138972"/>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D Mockup Slide 1">
    <p:spTree>
      <p:nvGrpSpPr>
        <p:cNvPr id="1" name=""/>
        <p:cNvGrpSpPr/>
        <p:nvPr/>
      </p:nvGrpSpPr>
      <p:grpSpPr>
        <a:xfrm>
          <a:off x="0" y="0"/>
          <a:ext cx="0" cy="0"/>
        </a:xfrm>
      </p:grpSpPr>
      <p:sp>
        <p:nvSpPr>
          <p:cNvPr id="15" name="Rectangle 14">
            <a:extLst>
              <a:ext uri="{FF2B5EF4-FFF2-40B4-BE49-F238E27FC236}">
                <a16:creationId xmlns:a16="http://schemas.microsoft.com/office/drawing/2014/main" id="{27E961A5-19B1-6D48-9207-50CA419A7651}"/>
              </a:ext>
            </a:extLst>
          </p:cNvPr>
          <p:cNvSpPr/>
          <p:nvPr userDrawn="1"/>
        </p:nvSpPr>
        <p:spPr>
          <a:xfrm>
            <a:off x="-1" y="5323260"/>
            <a:ext cx="12192001" cy="1534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2" name="Text Placeholder 4">
            <a:extLst>
              <a:ext uri="{FF2B5EF4-FFF2-40B4-BE49-F238E27FC236}">
                <a16:creationId xmlns:a16="http://schemas.microsoft.com/office/drawing/2014/main" id="{967997C4-2DC1-F74C-A4BD-6B1C494DB348}"/>
              </a:ext>
            </a:extLst>
          </p:cNvPr>
          <p:cNvSpPr>
            <a:spLocks noGrp="1"/>
          </p:cNvSpPr>
          <p:nvPr>
            <p:ph type="body" sz="quarter" idx="16" hasCustomPrompt="1"/>
          </p:nvPr>
        </p:nvSpPr>
        <p:spPr>
          <a:xfrm>
            <a:off x="1086023" y="645449"/>
            <a:ext cx="10019954" cy="533599"/>
          </a:xfrm>
          <a:prstGeom prst="rect">
            <a:avLst/>
          </a:prstGeom>
        </p:spPr>
        <p:txBody>
          <a:bodyPr wrap="square" lIns="0" tIns="0" rIns="0" bIns="0" anchor="b" anchorCtr="0"/>
          <a:lstStyle>
            <a:lvl1pPr marL="0" indent="0" algn="ctr">
              <a:lnSpc>
                <a:spcPct val="100000"/>
              </a:lnSpc>
              <a:buNone/>
              <a:defRPr b="1">
                <a:solidFill>
                  <a:srgbClr val="111111"/>
                </a:solidFill>
              </a:defRPr>
            </a:lvl1pPr>
          </a:lstStyle>
          <a:p>
            <a:pPr lvl="0"/>
            <a:r>
              <a:rPr lang="en-US"/>
              <a:t>The mobile application</a:t>
            </a:r>
          </a:p>
        </p:txBody>
      </p:sp>
      <p:sp>
        <p:nvSpPr>
          <p:cNvPr id="14" name="Text Placeholder 21">
            <a:extLst>
              <a:ext uri="{FF2B5EF4-FFF2-40B4-BE49-F238E27FC236}">
                <a16:creationId xmlns:a16="http://schemas.microsoft.com/office/drawing/2014/main" id="{3D05C47A-5FEE-794A-B3BB-FE76F82347E4}"/>
              </a:ext>
            </a:extLst>
          </p:cNvPr>
          <p:cNvSpPr>
            <a:spLocks noGrp="1"/>
          </p:cNvSpPr>
          <p:nvPr>
            <p:ph type="body" sz="quarter" idx="19" hasCustomPrompt="1"/>
          </p:nvPr>
        </p:nvSpPr>
        <p:spPr>
          <a:xfrm>
            <a:off x="2878977" y="1317031"/>
            <a:ext cx="6434047" cy="580865"/>
          </a:xfrm>
          <a:prstGeom prst="rect">
            <a:avLst/>
          </a:prstGeom>
        </p:spPr>
        <p:txBody>
          <a:bodyPr lIns="0" tIns="0" rIns="0" bIns="0"/>
          <a:lstStyle>
            <a:lvl1pPr marL="0" algn="ctr">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defRPr/>
            </a:pPr>
            <a:r>
              <a:rPr lang="en-US" sz="1200" kern="0">
                <a:solidFill>
                  <a:schemeClr val="bg1">
                    <a:lumMod val="85000"/>
                    <a:lumOff val="15000"/>
                  </a:schemeClr>
                </a:solidFill>
                <a:latin typeface="Arial" panose="020b0604020202020204" pitchFamily="34" charset="0"/>
              </a:rPr>
              <a:t>Interactively procrastinate high-payoff content without backward-compatible data. Quickly cultivate optimal processes and tactical architectures. </a:t>
            </a:r>
            <a:endParaRPr lang="fr-FR" sz="1200" kern="0">
              <a:solidFill>
                <a:schemeClr val="bg1">
                  <a:lumMod val="85000"/>
                  <a:lumOff val="15000"/>
                </a:schemeClr>
              </a:solidFill>
              <a:latin typeface="Arial" panose="020b0604020202020204" pitchFamily="34" charset="0"/>
            </a:endParaRPr>
          </a:p>
        </p:txBody>
      </p:sp>
      <p:pic>
        <p:nvPicPr>
          <p:cNvPr id="16" name="Graphic 15">
            <a:extLst>
              <a:ext uri="{FF2B5EF4-FFF2-40B4-BE49-F238E27FC236}">
                <a16:creationId xmlns:a16="http://schemas.microsoft.com/office/drawing/2014/main" id="{7F777246-7470-D04E-9C5F-406BAB1BAA33}"/>
              </a:ext>
            </a:extLst>
          </p:cNvPr>
          <p:cNvPicPr>
            <a:picLocks noChangeAspect="1"/>
          </p:cNvPicPr>
          <p:nvPr userDrawn="1"/>
        </p:nvPicPr>
        <p:blipFill>
          <a:blip r:embed="rId1">
            <a:extLst>
              <a:ext uri="{96DAC541-7B7A-43D3-8B79-37D633B846F1}">
                <asvg:svgBlip xmlns:asvg="http://schemas.microsoft.com/office/drawing/2016/SVG/main" r:embed="rId3"/>
              </a:ext>
            </a:extLst>
          </a:blip>
          <a:stretch>
            <a:fillRect/>
          </a:stretch>
        </p:blipFill>
        <p:spPr>
          <a:xfrm flipH="1">
            <a:off x="2019300" y="4668496"/>
            <a:ext cx="8056158" cy="1542287"/>
          </a:xfrm>
          <a:custGeom>
            <a:gdLst>
              <a:gd name="connsiteX0" fmla="*/ 179278 w 8046814"/>
              <a:gd name="connsiteY0" fmla="*/ 1130301 h 1542287"/>
              <a:gd name="connsiteX1" fmla="*/ 250398 w 8046814"/>
              <a:gd name="connsiteY1" fmla="*/ 1181101 h 1542287"/>
              <a:gd name="connsiteX2" fmla="*/ 435818 w 8046814"/>
              <a:gd name="connsiteY2" fmla="*/ 1211581 h 1542287"/>
              <a:gd name="connsiteX3" fmla="*/ 893018 w 8046814"/>
              <a:gd name="connsiteY3" fmla="*/ 1211581 h 1542287"/>
              <a:gd name="connsiteX4" fmla="*/ 893019 w 8046814"/>
              <a:gd name="connsiteY4" fmla="*/ 1211580 h 1542287"/>
              <a:gd name="connsiteX5" fmla="*/ 893019 w 8046814"/>
              <a:gd name="connsiteY5" fmla="*/ 1216661 h 1542287"/>
              <a:gd name="connsiteX6" fmla="*/ 6033979 w 8046814"/>
              <a:gd name="connsiteY6" fmla="*/ 1216661 h 1542287"/>
              <a:gd name="connsiteX7" fmla="*/ 6033979 w 8046814"/>
              <a:gd name="connsiteY7" fmla="*/ 48261 h 1542287"/>
              <a:gd name="connsiteX8" fmla="*/ 893019 w 8046814"/>
              <a:gd name="connsiteY8" fmla="*/ 48261 h 1542287"/>
              <a:gd name="connsiteX9" fmla="*/ 893019 w 8046814"/>
              <a:gd name="connsiteY9" fmla="*/ 51204 h 1542287"/>
              <a:gd name="connsiteX10" fmla="*/ 738078 w 8046814"/>
              <a:gd name="connsiteY10" fmla="*/ 63501 h 1542287"/>
              <a:gd name="connsiteX11" fmla="*/ 600918 w 8046814"/>
              <a:gd name="connsiteY11" fmla="*/ 101601 h 1542287"/>
              <a:gd name="connsiteX12" fmla="*/ 509478 w 8046814"/>
              <a:gd name="connsiteY12" fmla="*/ 170181 h 1542287"/>
              <a:gd name="connsiteX13" fmla="*/ 0 w 8046814"/>
              <a:gd name="connsiteY13" fmla="*/ 1542287 h 1542287"/>
              <a:gd name="connsiteX14" fmla="*/ 0 w 8046814"/>
              <a:gd name="connsiteY14" fmla="*/ 0 h 1542287"/>
              <a:gd name="connsiteX15" fmla="*/ 8046814 w 8046814"/>
              <a:gd name="connsiteY15" fmla="*/ 0 h 1542287"/>
              <a:gd name="connsiteX16" fmla="*/ 8046814 w 8046814"/>
              <a:gd name="connsiteY16" fmla="*/ 1542287 h 15422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814" h="1542287">
                <a:moveTo>
                  <a:pt x="179278" y="1130301"/>
                </a:moveTo>
                <a:lnTo>
                  <a:pt x="250398" y="1181101"/>
                </a:lnTo>
                <a:lnTo>
                  <a:pt x="435818" y="1211581"/>
                </a:lnTo>
                <a:lnTo>
                  <a:pt x="893018" y="1211581"/>
                </a:lnTo>
                <a:lnTo>
                  <a:pt x="893019" y="1211580"/>
                </a:lnTo>
                <a:lnTo>
                  <a:pt x="893019" y="1216661"/>
                </a:lnTo>
                <a:lnTo>
                  <a:pt x="6033979" y="1216661"/>
                </a:lnTo>
                <a:lnTo>
                  <a:pt x="6033979" y="48261"/>
                </a:lnTo>
                <a:lnTo>
                  <a:pt x="893019" y="48261"/>
                </a:lnTo>
                <a:lnTo>
                  <a:pt x="893019" y="51204"/>
                </a:lnTo>
                <a:lnTo>
                  <a:pt x="738078" y="63501"/>
                </a:lnTo>
                <a:lnTo>
                  <a:pt x="600918" y="101601"/>
                </a:lnTo>
                <a:lnTo>
                  <a:pt x="509478" y="170181"/>
                </a:lnTo>
                <a:close/>
                <a:moveTo>
                  <a:pt x="0" y="1542287"/>
                </a:moveTo>
                <a:lnTo>
                  <a:pt x="0" y="0"/>
                </a:lnTo>
                <a:lnTo>
                  <a:pt x="8046814" y="0"/>
                </a:lnTo>
                <a:lnTo>
                  <a:pt x="8046814" y="1542287"/>
                </a:lnTo>
                <a:close/>
              </a:path>
            </a:pathLst>
          </a:custGeom>
          <a:effectLst>
            <a:outerShdw blurRad="520700" dist="304800" dir="8520000" algn="r" rotWithShape="0">
              <a:prstClr val="black">
                <a:alpha val="30000"/>
              </a:prstClr>
            </a:outerShdw>
          </a:effectLst>
        </p:spPr>
      </p:pic>
      <p:sp>
        <p:nvSpPr>
          <p:cNvPr id="5" name="Picture Placeholder 3">
            <a:extLst>
              <a:ext uri="{FF2B5EF4-FFF2-40B4-BE49-F238E27FC236}">
                <a16:creationId xmlns:a16="http://schemas.microsoft.com/office/drawing/2014/main" id="{D6D4F42B-67DB-4261-BAB0-B49B5B6F0236}"/>
              </a:ext>
            </a:extLst>
          </p:cNvPr>
          <p:cNvSpPr>
            <a:spLocks noGrp="1"/>
          </p:cNvSpPr>
          <p:nvPr>
            <p:ph type="pic" sz="quarter" idx="11" hasCustomPrompt="1"/>
          </p:nvPr>
        </p:nvSpPr>
        <p:spPr>
          <a:xfrm rot="16200000">
            <a:off x="5112930" y="1576643"/>
            <a:ext cx="1877566" cy="7394250"/>
          </a:xfrm>
          <a:custGeom>
            <a:gdLst>
              <a:gd name="connsiteX0" fmla="*/ 249440 w 2528169"/>
              <a:gd name="connsiteY0" fmla="*/ 0 h 5511451"/>
              <a:gd name="connsiteX1" fmla="*/ 2276641 w 2528169"/>
              <a:gd name="connsiteY1" fmla="*/ 0 h 5511451"/>
              <a:gd name="connsiteX2" fmla="*/ 2374544 w 2528169"/>
              <a:gd name="connsiteY2" fmla="*/ 19766 h 5511451"/>
              <a:gd name="connsiteX3" fmla="*/ 2528169 w 2528169"/>
              <a:gd name="connsiteY3" fmla="*/ 251532 h 5511451"/>
              <a:gd name="connsiteX4" fmla="*/ 2528169 w 2528169"/>
              <a:gd name="connsiteY4" fmla="*/ 5259918 h 5511451"/>
              <a:gd name="connsiteX5" fmla="*/ 2276636 w 2528169"/>
              <a:gd name="connsiteY5" fmla="*/ 5511451 h 5511451"/>
              <a:gd name="connsiteX6" fmla="*/ 249445 w 2528169"/>
              <a:gd name="connsiteY6" fmla="*/ 5511451 h 5511451"/>
              <a:gd name="connsiteX7" fmla="*/ 3023 w 2528169"/>
              <a:gd name="connsiteY7" fmla="*/ 5310611 h 5511451"/>
              <a:gd name="connsiteX8" fmla="*/ 0 w 2528169"/>
              <a:gd name="connsiteY8" fmla="*/ 5280631 h 5511451"/>
              <a:gd name="connsiteX9" fmla="*/ 0 w 2528169"/>
              <a:gd name="connsiteY9" fmla="*/ 230820 h 5511451"/>
              <a:gd name="connsiteX10" fmla="*/ 3023 w 2528169"/>
              <a:gd name="connsiteY10" fmla="*/ 200839 h 5511451"/>
              <a:gd name="connsiteX11" fmla="*/ 151537 w 2528169"/>
              <a:gd name="connsiteY11" fmla="*/ 19766 h 55114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8169" h="5511451">
                <a:moveTo>
                  <a:pt x="249440" y="0"/>
                </a:moveTo>
                <a:lnTo>
                  <a:pt x="2276641" y="0"/>
                </a:lnTo>
                <a:lnTo>
                  <a:pt x="2374544" y="19766"/>
                </a:lnTo>
                <a:cubicBezTo>
                  <a:pt x="2464823" y="57951"/>
                  <a:pt x="2528169" y="147344"/>
                  <a:pt x="2528169" y="251532"/>
                </a:cubicBezTo>
                <a:lnTo>
                  <a:pt x="2528169" y="5259918"/>
                </a:lnTo>
                <a:cubicBezTo>
                  <a:pt x="2528169" y="5398836"/>
                  <a:pt x="2415554" y="5511451"/>
                  <a:pt x="2276636" y="5511451"/>
                </a:cubicBezTo>
                <a:lnTo>
                  <a:pt x="249445" y="5511451"/>
                </a:lnTo>
                <a:cubicBezTo>
                  <a:pt x="127892" y="5511451"/>
                  <a:pt x="26477" y="5425230"/>
                  <a:pt x="3023" y="5310611"/>
                </a:cubicBezTo>
                <a:lnTo>
                  <a:pt x="0" y="5280631"/>
                </a:lnTo>
                <a:lnTo>
                  <a:pt x="0" y="230820"/>
                </a:lnTo>
                <a:lnTo>
                  <a:pt x="3023" y="200839"/>
                </a:lnTo>
                <a:cubicBezTo>
                  <a:pt x="19776" y="118968"/>
                  <a:pt x="76305" y="51586"/>
                  <a:pt x="151537" y="19766"/>
                </a:cubicBezTo>
                <a:close/>
              </a:path>
            </a:pathLst>
          </a:custGeom>
          <a:solidFill>
            <a:schemeClr val="accent1"/>
          </a:solidFill>
          <a:scene3d>
            <a:camera prst="perspectiveFront">
              <a:rot lat="0" lon="18600000" rev="0"/>
            </a:camera>
            <a:lightRig rig="soft" dir="t"/>
          </a:scene3d>
        </p:spPr>
        <p:txBody>
          <a:bodyPr lIns="0" tIns="540000" rIns="0" bIns="0" anchor="t">
            <a:normAutofit/>
          </a:bodyPr>
          <a:lstStyle>
            <a:lvl1pPr>
              <a:defRPr lang="fr-FR" sz="1100" b="0" i="0">
                <a:solidFill>
                  <a:schemeClr val="tx1"/>
                </a:solidFill>
                <a:latin typeface="Arial" panose="020b0604020202020204" pitchFamily="34" charset="0"/>
                <a:cs typeface="Segoe UI Semibold" panose="020b0702040204020203" pitchFamily="34" charset="0"/>
              </a:defRPr>
            </a:lvl1pPr>
          </a:lstStyle>
          <a:p>
            <a:pPr marL="0" lvl="0" indent="0" algn="ctr">
              <a:lnSpc>
                <a:spcPct val="50000"/>
              </a:lnSpc>
              <a:buNone/>
            </a:pPr>
            <a:r>
              <a:rPr lang="fr-FR"/>
              <a:t>Insert picture</a:t>
            </a:r>
          </a:p>
        </p:txBody>
      </p:sp>
    </p:spTree>
    <p:extLst>
      <p:ext uri="{BB962C8B-B14F-4D97-AF65-F5344CB8AC3E}">
        <p14:creationId xmlns:p14="http://schemas.microsoft.com/office/powerpoint/2010/main" val="746862878"/>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D Mockup Slide 2">
    <p:spTree>
      <p:nvGrpSpPr>
        <p:cNvPr id="1" name=""/>
        <p:cNvGrpSpPr/>
        <p:nvPr/>
      </p:nvGrpSpPr>
      <p:grpSpPr>
        <a:xfrm>
          <a:off x="0" y="0"/>
          <a:ext cx="0" cy="0"/>
        </a:xfrm>
      </p:grpSpPr>
      <p:sp>
        <p:nvSpPr>
          <p:cNvPr id="3" name="Rectangle 2">
            <a:extLst>
              <a:ext uri="{FF2B5EF4-FFF2-40B4-BE49-F238E27FC236}">
                <a16:creationId xmlns:a16="http://schemas.microsoft.com/office/drawing/2014/main" id="{0CCCF2BD-7C97-4C4F-B80A-7C62664DDF15}"/>
              </a:ext>
            </a:extLst>
          </p:cNvPr>
          <p:cNvSpPr/>
          <p:nvPr userDrawn="1"/>
        </p:nvSpPr>
        <p:spPr>
          <a:xfrm>
            <a:off x="0" y="0"/>
            <a:ext cx="2628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pic>
        <p:nvPicPr>
          <p:cNvPr id="7" name="Graphic 6">
            <a:extLst>
              <a:ext uri="{FF2B5EF4-FFF2-40B4-BE49-F238E27FC236}">
                <a16:creationId xmlns:a16="http://schemas.microsoft.com/office/drawing/2014/main" id="{162EC2EB-901C-E54F-B44F-2B3350F3D636}"/>
              </a:ext>
            </a:extLst>
          </p:cNvPr>
          <p:cNvPicPr>
            <a:picLocks noChangeAspect="1"/>
          </p:cNvPicPr>
          <p:nvPr userDrawn="1"/>
        </p:nvPicPr>
        <p:blipFill>
          <a:blip r:embed="rId1">
            <a:extLst>
              <a:ext uri="{96DAC541-7B7A-43D3-8B79-37D633B846F1}">
                <asvg:svgBlip xmlns:asvg="http://schemas.microsoft.com/office/drawing/2016/SVG/main" r:embed="rId3"/>
              </a:ext>
            </a:extLst>
          </a:blip>
          <a:stretch>
            <a:fillRect/>
          </a:stretch>
        </p:blipFill>
        <p:spPr>
          <a:xfrm rot="5400000">
            <a:off x="-1556050" y="4076286"/>
            <a:ext cx="8046814" cy="1542287"/>
          </a:xfrm>
          <a:custGeom>
            <a:gdLst>
              <a:gd name="connsiteX0" fmla="*/ 179278 w 8046814"/>
              <a:gd name="connsiteY0" fmla="*/ 1130301 h 1542287"/>
              <a:gd name="connsiteX1" fmla="*/ 250398 w 8046814"/>
              <a:gd name="connsiteY1" fmla="*/ 1181101 h 1542287"/>
              <a:gd name="connsiteX2" fmla="*/ 435818 w 8046814"/>
              <a:gd name="connsiteY2" fmla="*/ 1211581 h 1542287"/>
              <a:gd name="connsiteX3" fmla="*/ 893018 w 8046814"/>
              <a:gd name="connsiteY3" fmla="*/ 1211581 h 1542287"/>
              <a:gd name="connsiteX4" fmla="*/ 893019 w 8046814"/>
              <a:gd name="connsiteY4" fmla="*/ 1211580 h 1542287"/>
              <a:gd name="connsiteX5" fmla="*/ 893019 w 8046814"/>
              <a:gd name="connsiteY5" fmla="*/ 1216661 h 1542287"/>
              <a:gd name="connsiteX6" fmla="*/ 6033979 w 8046814"/>
              <a:gd name="connsiteY6" fmla="*/ 1216661 h 1542287"/>
              <a:gd name="connsiteX7" fmla="*/ 6033979 w 8046814"/>
              <a:gd name="connsiteY7" fmla="*/ 48261 h 1542287"/>
              <a:gd name="connsiteX8" fmla="*/ 893019 w 8046814"/>
              <a:gd name="connsiteY8" fmla="*/ 48261 h 1542287"/>
              <a:gd name="connsiteX9" fmla="*/ 893019 w 8046814"/>
              <a:gd name="connsiteY9" fmla="*/ 51204 h 1542287"/>
              <a:gd name="connsiteX10" fmla="*/ 738078 w 8046814"/>
              <a:gd name="connsiteY10" fmla="*/ 63501 h 1542287"/>
              <a:gd name="connsiteX11" fmla="*/ 600918 w 8046814"/>
              <a:gd name="connsiteY11" fmla="*/ 101601 h 1542287"/>
              <a:gd name="connsiteX12" fmla="*/ 509478 w 8046814"/>
              <a:gd name="connsiteY12" fmla="*/ 170181 h 1542287"/>
              <a:gd name="connsiteX13" fmla="*/ 0 w 8046814"/>
              <a:gd name="connsiteY13" fmla="*/ 1542287 h 1542287"/>
              <a:gd name="connsiteX14" fmla="*/ 0 w 8046814"/>
              <a:gd name="connsiteY14" fmla="*/ 0 h 1542287"/>
              <a:gd name="connsiteX15" fmla="*/ 8046814 w 8046814"/>
              <a:gd name="connsiteY15" fmla="*/ 0 h 1542287"/>
              <a:gd name="connsiteX16" fmla="*/ 8046814 w 8046814"/>
              <a:gd name="connsiteY16" fmla="*/ 1542287 h 15422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814" h="1542287">
                <a:moveTo>
                  <a:pt x="179278" y="1130301"/>
                </a:moveTo>
                <a:lnTo>
                  <a:pt x="250398" y="1181101"/>
                </a:lnTo>
                <a:lnTo>
                  <a:pt x="435818" y="1211581"/>
                </a:lnTo>
                <a:lnTo>
                  <a:pt x="893018" y="1211581"/>
                </a:lnTo>
                <a:lnTo>
                  <a:pt x="893019" y="1211580"/>
                </a:lnTo>
                <a:lnTo>
                  <a:pt x="893019" y="1216661"/>
                </a:lnTo>
                <a:lnTo>
                  <a:pt x="6033979" y="1216661"/>
                </a:lnTo>
                <a:lnTo>
                  <a:pt x="6033979" y="48261"/>
                </a:lnTo>
                <a:lnTo>
                  <a:pt x="893019" y="48261"/>
                </a:lnTo>
                <a:lnTo>
                  <a:pt x="893019" y="51204"/>
                </a:lnTo>
                <a:lnTo>
                  <a:pt x="738078" y="63501"/>
                </a:lnTo>
                <a:lnTo>
                  <a:pt x="600918" y="101601"/>
                </a:lnTo>
                <a:lnTo>
                  <a:pt x="509478" y="170181"/>
                </a:lnTo>
                <a:close/>
                <a:moveTo>
                  <a:pt x="0" y="1542287"/>
                </a:moveTo>
                <a:lnTo>
                  <a:pt x="0" y="0"/>
                </a:lnTo>
                <a:lnTo>
                  <a:pt x="8046814" y="0"/>
                </a:lnTo>
                <a:lnTo>
                  <a:pt x="8046814" y="1542287"/>
                </a:lnTo>
                <a:close/>
              </a:path>
            </a:pathLst>
          </a:custGeom>
          <a:effectLst>
            <a:outerShdw blurRad="520700" dist="304800" dir="8520000" algn="r" rotWithShape="0">
              <a:prstClr val="black">
                <a:alpha val="30000"/>
              </a:prstClr>
            </a:outerShdw>
          </a:effectLst>
        </p:spPr>
      </p:pic>
      <p:sp>
        <p:nvSpPr>
          <p:cNvPr id="4" name="Picture Placeholder 3">
            <a:extLst>
              <a:ext uri="{FF2B5EF4-FFF2-40B4-BE49-F238E27FC236}">
                <a16:creationId xmlns:a16="http://schemas.microsoft.com/office/drawing/2014/main" id="{70616EB7-EACB-4310-9E61-D3361764BA2F}"/>
              </a:ext>
            </a:extLst>
          </p:cNvPr>
          <p:cNvSpPr>
            <a:spLocks noGrp="1"/>
          </p:cNvSpPr>
          <p:nvPr>
            <p:ph type="pic" sz="quarter" idx="10" hasCustomPrompt="1"/>
          </p:nvPr>
        </p:nvSpPr>
        <p:spPr>
          <a:xfrm>
            <a:off x="1696214" y="1135380"/>
            <a:ext cx="1877566" cy="7383780"/>
          </a:xfrm>
          <a:custGeom>
            <a:gdLst>
              <a:gd name="connsiteX0" fmla="*/ 249440 w 2528169"/>
              <a:gd name="connsiteY0" fmla="*/ 0 h 5511451"/>
              <a:gd name="connsiteX1" fmla="*/ 2276641 w 2528169"/>
              <a:gd name="connsiteY1" fmla="*/ 0 h 5511451"/>
              <a:gd name="connsiteX2" fmla="*/ 2374544 w 2528169"/>
              <a:gd name="connsiteY2" fmla="*/ 19766 h 5511451"/>
              <a:gd name="connsiteX3" fmla="*/ 2528169 w 2528169"/>
              <a:gd name="connsiteY3" fmla="*/ 251532 h 5511451"/>
              <a:gd name="connsiteX4" fmla="*/ 2528169 w 2528169"/>
              <a:gd name="connsiteY4" fmla="*/ 5259918 h 5511451"/>
              <a:gd name="connsiteX5" fmla="*/ 2276636 w 2528169"/>
              <a:gd name="connsiteY5" fmla="*/ 5511451 h 5511451"/>
              <a:gd name="connsiteX6" fmla="*/ 249445 w 2528169"/>
              <a:gd name="connsiteY6" fmla="*/ 5511451 h 5511451"/>
              <a:gd name="connsiteX7" fmla="*/ 3023 w 2528169"/>
              <a:gd name="connsiteY7" fmla="*/ 5310611 h 5511451"/>
              <a:gd name="connsiteX8" fmla="*/ 0 w 2528169"/>
              <a:gd name="connsiteY8" fmla="*/ 5280631 h 5511451"/>
              <a:gd name="connsiteX9" fmla="*/ 0 w 2528169"/>
              <a:gd name="connsiteY9" fmla="*/ 230820 h 5511451"/>
              <a:gd name="connsiteX10" fmla="*/ 3023 w 2528169"/>
              <a:gd name="connsiteY10" fmla="*/ 200839 h 5511451"/>
              <a:gd name="connsiteX11" fmla="*/ 151537 w 2528169"/>
              <a:gd name="connsiteY11" fmla="*/ 19766 h 55114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8169" h="5511451">
                <a:moveTo>
                  <a:pt x="249440" y="0"/>
                </a:moveTo>
                <a:lnTo>
                  <a:pt x="2276641" y="0"/>
                </a:lnTo>
                <a:lnTo>
                  <a:pt x="2374544" y="19766"/>
                </a:lnTo>
                <a:cubicBezTo>
                  <a:pt x="2464823" y="57951"/>
                  <a:pt x="2528169" y="147344"/>
                  <a:pt x="2528169" y="251532"/>
                </a:cubicBezTo>
                <a:lnTo>
                  <a:pt x="2528169" y="5259918"/>
                </a:lnTo>
                <a:cubicBezTo>
                  <a:pt x="2528169" y="5398836"/>
                  <a:pt x="2415554" y="5511451"/>
                  <a:pt x="2276636" y="5511451"/>
                </a:cubicBezTo>
                <a:lnTo>
                  <a:pt x="249445" y="5511451"/>
                </a:lnTo>
                <a:cubicBezTo>
                  <a:pt x="127892" y="5511451"/>
                  <a:pt x="26477" y="5425230"/>
                  <a:pt x="3023" y="5310611"/>
                </a:cubicBezTo>
                <a:lnTo>
                  <a:pt x="0" y="5280631"/>
                </a:lnTo>
                <a:lnTo>
                  <a:pt x="0" y="230820"/>
                </a:lnTo>
                <a:lnTo>
                  <a:pt x="3023" y="200839"/>
                </a:lnTo>
                <a:cubicBezTo>
                  <a:pt x="19776" y="118968"/>
                  <a:pt x="76305" y="51586"/>
                  <a:pt x="151537" y="19766"/>
                </a:cubicBezTo>
                <a:close/>
              </a:path>
            </a:pathLst>
          </a:custGeom>
          <a:solidFill>
            <a:schemeClr val="accent1"/>
          </a:solidFill>
          <a:scene3d>
            <a:camera prst="perspectiveFront">
              <a:rot lat="0" lon="18600000" rev="0"/>
            </a:camera>
            <a:lightRig rig="soft" dir="t"/>
          </a:scene3d>
        </p:spPr>
        <p:txBody>
          <a:bodyPr lIns="0" tIns="540000" rIns="0" bIns="0" anchor="t">
            <a:normAutofit/>
          </a:bodyPr>
          <a:lstStyle>
            <a:lvl1pPr>
              <a:defRPr lang="fr-FR" sz="1100" b="0" i="0">
                <a:solidFill>
                  <a:schemeClr val="tx1"/>
                </a:solidFill>
                <a:latin typeface="Arial" panose="020b0604020202020204" pitchFamily="34" charset="0"/>
                <a:cs typeface="Segoe UI Semibold" panose="020b0702040204020203" pitchFamily="34" charset="0"/>
              </a:defRPr>
            </a:lvl1pPr>
          </a:lstStyle>
          <a:p>
            <a:pPr marL="0" lvl="0" indent="0" algn="ctr">
              <a:lnSpc>
                <a:spcPct val="50000"/>
              </a:lnSpc>
              <a:buNone/>
            </a:pPr>
            <a:r>
              <a:rPr lang="fr-FR"/>
              <a:t>Insert picture</a:t>
            </a:r>
          </a:p>
        </p:txBody>
      </p:sp>
      <p:sp>
        <p:nvSpPr>
          <p:cNvPr id="10" name="Text Placeholder 21">
            <a:extLst>
              <a:ext uri="{FF2B5EF4-FFF2-40B4-BE49-F238E27FC236}">
                <a16:creationId xmlns:a16="http://schemas.microsoft.com/office/drawing/2014/main" id="{016E041E-E0CC-2046-8D8C-C4B64DCBEA21}"/>
              </a:ext>
            </a:extLst>
          </p:cNvPr>
          <p:cNvSpPr>
            <a:spLocks noGrp="1"/>
          </p:cNvSpPr>
          <p:nvPr>
            <p:ph type="body" sz="quarter" idx="13" hasCustomPrompt="1"/>
          </p:nvPr>
        </p:nvSpPr>
        <p:spPr>
          <a:xfrm>
            <a:off x="4079875" y="2520748"/>
            <a:ext cx="3360210" cy="695255"/>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defRPr/>
            </a:pPr>
            <a:r>
              <a:rPr lang="en-US" sz="1200" kern="0">
                <a:solidFill>
                  <a:schemeClr val="bg1">
                    <a:lumMod val="85000"/>
                    <a:lumOff val="15000"/>
                  </a:schemeClr>
                </a:solidFill>
                <a:latin typeface="Arial" panose="020b0604020202020204" pitchFamily="34" charset="0"/>
              </a:rPr>
              <a:t>Gather valuable student feedback and support a positive learning experience for all with the Blue course evaluation software.</a:t>
            </a:r>
            <a:endParaRPr lang="fr-FR" sz="1200" kern="0">
              <a:solidFill>
                <a:schemeClr val="bg1">
                  <a:lumMod val="85000"/>
                  <a:lumOff val="15000"/>
                </a:schemeClr>
              </a:solidFill>
              <a:latin typeface="Arial" panose="020b0604020202020204" pitchFamily="34" charset="0"/>
            </a:endParaRPr>
          </a:p>
        </p:txBody>
      </p:sp>
      <p:sp>
        <p:nvSpPr>
          <p:cNvPr id="11" name="Text Placeholder 4">
            <a:extLst>
              <a:ext uri="{FF2B5EF4-FFF2-40B4-BE49-F238E27FC236}">
                <a16:creationId xmlns:a16="http://schemas.microsoft.com/office/drawing/2014/main" id="{DFEDA332-124A-414A-9D11-007D4FD9A733}"/>
              </a:ext>
            </a:extLst>
          </p:cNvPr>
          <p:cNvSpPr>
            <a:spLocks noGrp="1"/>
          </p:cNvSpPr>
          <p:nvPr>
            <p:ph type="body" sz="quarter" idx="16" hasCustomPrompt="1"/>
          </p:nvPr>
        </p:nvSpPr>
        <p:spPr>
          <a:xfrm>
            <a:off x="4079874" y="1351977"/>
            <a:ext cx="3681729" cy="861773"/>
          </a:xfrm>
          <a:prstGeom prst="rect">
            <a:avLst/>
          </a:prstGeom>
        </p:spPr>
        <p:txBody>
          <a:bodyPr wrap="square" lIns="0" tIns="0" rIns="0" bIns="0" anchor="b" anchorCtr="0"/>
          <a:lstStyle>
            <a:lvl1pPr marL="0" indent="0" algn="l">
              <a:lnSpc>
                <a:spcPct val="100000"/>
              </a:lnSpc>
              <a:buNone/>
              <a:defRPr b="1">
                <a:solidFill>
                  <a:srgbClr val="111111"/>
                </a:solidFill>
              </a:defRPr>
            </a:lvl1pPr>
          </a:lstStyle>
          <a:p>
            <a:pPr lvl="0"/>
            <a:r>
              <a:rPr lang="en-US"/>
              <a:t>Every main features </a:t>
            </a:r>
          </a:p>
        </p:txBody>
      </p:sp>
      <p:sp>
        <p:nvSpPr>
          <p:cNvPr id="13" name="Text Placeholder 21">
            <a:extLst>
              <a:ext uri="{FF2B5EF4-FFF2-40B4-BE49-F238E27FC236}">
                <a16:creationId xmlns:a16="http://schemas.microsoft.com/office/drawing/2014/main" id="{E5DD60C3-C76C-444A-A40F-48E3B59004EE}"/>
              </a:ext>
            </a:extLst>
          </p:cNvPr>
          <p:cNvSpPr>
            <a:spLocks noGrp="1"/>
          </p:cNvSpPr>
          <p:nvPr>
            <p:ph type="body" sz="quarter" idx="17" hasCustomPrompt="1"/>
          </p:nvPr>
        </p:nvSpPr>
        <p:spPr>
          <a:xfrm>
            <a:off x="7788846" y="2520748"/>
            <a:ext cx="3360210" cy="695255"/>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defRPr/>
            </a:pPr>
            <a:r>
              <a:rPr lang="en-US" sz="1200" kern="0">
                <a:solidFill>
                  <a:schemeClr val="bg1">
                    <a:lumMod val="85000"/>
                    <a:lumOff val="15000"/>
                  </a:schemeClr>
                </a:solidFill>
                <a:latin typeface="Arial" panose="020b0604020202020204" pitchFamily="34" charset="0"/>
              </a:rPr>
              <a:t>Gather valuable student feedback and support a positive learning experience for all with the Blue course evaluation software.</a:t>
            </a:r>
            <a:endParaRPr lang="fr-FR" sz="1200" kern="0">
              <a:solidFill>
                <a:schemeClr val="bg1">
                  <a:lumMod val="85000"/>
                  <a:lumOff val="15000"/>
                </a:schemeClr>
              </a:solidFill>
              <a:latin typeface="Arial" panose="020b0604020202020204" pitchFamily="34" charset="0"/>
            </a:endParaRPr>
          </a:p>
        </p:txBody>
      </p:sp>
    </p:spTree>
    <p:extLst>
      <p:ext uri="{BB962C8B-B14F-4D97-AF65-F5344CB8AC3E}">
        <p14:creationId xmlns:p14="http://schemas.microsoft.com/office/powerpoint/2010/main" val="2040307735"/>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D Mockup Slide 3">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B8FDA1EE-08F5-479E-A89D-494C2E221AF8}"/>
              </a:ext>
            </a:extLst>
          </p:cNvPr>
          <p:cNvSpPr>
            <a:spLocks noGrp="1"/>
          </p:cNvSpPr>
          <p:nvPr>
            <p:ph type="pic" sz="quarter" idx="10" hasCustomPrompt="1"/>
          </p:nvPr>
        </p:nvSpPr>
        <p:spPr>
          <a:xfrm rot="18720000">
            <a:off x="3699914" y="1599223"/>
            <a:ext cx="1877566" cy="7383780"/>
          </a:xfrm>
          <a:custGeom>
            <a:gdLst>
              <a:gd name="connsiteX0" fmla="*/ 249440 w 2528169"/>
              <a:gd name="connsiteY0" fmla="*/ 0 h 5511451"/>
              <a:gd name="connsiteX1" fmla="*/ 2276641 w 2528169"/>
              <a:gd name="connsiteY1" fmla="*/ 0 h 5511451"/>
              <a:gd name="connsiteX2" fmla="*/ 2374544 w 2528169"/>
              <a:gd name="connsiteY2" fmla="*/ 19766 h 5511451"/>
              <a:gd name="connsiteX3" fmla="*/ 2528169 w 2528169"/>
              <a:gd name="connsiteY3" fmla="*/ 251532 h 5511451"/>
              <a:gd name="connsiteX4" fmla="*/ 2528169 w 2528169"/>
              <a:gd name="connsiteY4" fmla="*/ 5259918 h 5511451"/>
              <a:gd name="connsiteX5" fmla="*/ 2276636 w 2528169"/>
              <a:gd name="connsiteY5" fmla="*/ 5511451 h 5511451"/>
              <a:gd name="connsiteX6" fmla="*/ 249445 w 2528169"/>
              <a:gd name="connsiteY6" fmla="*/ 5511451 h 5511451"/>
              <a:gd name="connsiteX7" fmla="*/ 3023 w 2528169"/>
              <a:gd name="connsiteY7" fmla="*/ 5310611 h 5511451"/>
              <a:gd name="connsiteX8" fmla="*/ 0 w 2528169"/>
              <a:gd name="connsiteY8" fmla="*/ 5280631 h 5511451"/>
              <a:gd name="connsiteX9" fmla="*/ 0 w 2528169"/>
              <a:gd name="connsiteY9" fmla="*/ 230820 h 5511451"/>
              <a:gd name="connsiteX10" fmla="*/ 3023 w 2528169"/>
              <a:gd name="connsiteY10" fmla="*/ 200839 h 5511451"/>
              <a:gd name="connsiteX11" fmla="*/ 151537 w 2528169"/>
              <a:gd name="connsiteY11" fmla="*/ 19766 h 55114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8169" h="5511451">
                <a:moveTo>
                  <a:pt x="249440" y="0"/>
                </a:moveTo>
                <a:lnTo>
                  <a:pt x="2276641" y="0"/>
                </a:lnTo>
                <a:lnTo>
                  <a:pt x="2374544" y="19766"/>
                </a:lnTo>
                <a:cubicBezTo>
                  <a:pt x="2464823" y="57951"/>
                  <a:pt x="2528169" y="147344"/>
                  <a:pt x="2528169" y="251532"/>
                </a:cubicBezTo>
                <a:lnTo>
                  <a:pt x="2528169" y="5259918"/>
                </a:lnTo>
                <a:cubicBezTo>
                  <a:pt x="2528169" y="5398836"/>
                  <a:pt x="2415554" y="5511451"/>
                  <a:pt x="2276636" y="5511451"/>
                </a:cubicBezTo>
                <a:lnTo>
                  <a:pt x="249445" y="5511451"/>
                </a:lnTo>
                <a:cubicBezTo>
                  <a:pt x="127892" y="5511451"/>
                  <a:pt x="26477" y="5425230"/>
                  <a:pt x="3023" y="5310611"/>
                </a:cubicBezTo>
                <a:lnTo>
                  <a:pt x="0" y="5280631"/>
                </a:lnTo>
                <a:lnTo>
                  <a:pt x="0" y="230820"/>
                </a:lnTo>
                <a:lnTo>
                  <a:pt x="3023" y="200839"/>
                </a:lnTo>
                <a:cubicBezTo>
                  <a:pt x="19776" y="118968"/>
                  <a:pt x="76305" y="51586"/>
                  <a:pt x="151537" y="19766"/>
                </a:cubicBezTo>
                <a:close/>
              </a:path>
            </a:pathLst>
          </a:custGeom>
          <a:solidFill>
            <a:schemeClr val="accent1"/>
          </a:solidFill>
          <a:scene3d>
            <a:camera prst="perspectiveFront" fov="3000000">
              <a:rot lat="0" lon="18600000" rev="0"/>
            </a:camera>
            <a:lightRig rig="soft" dir="t"/>
          </a:scene3d>
        </p:spPr>
        <p:txBody>
          <a:bodyPr lIns="0" tIns="540000" rIns="0" bIns="0" anchor="t">
            <a:normAutofit/>
          </a:bodyPr>
          <a:lstStyle>
            <a:lvl1pPr>
              <a:defRPr lang="fr-FR" sz="1100" b="0" i="0">
                <a:solidFill>
                  <a:schemeClr val="tx1"/>
                </a:solidFill>
                <a:latin typeface="Arial" panose="020b0604020202020204" pitchFamily="34" charset="0"/>
                <a:cs typeface="Segoe UI Semibold" panose="020b0702040204020203" pitchFamily="34" charset="0"/>
              </a:defRPr>
            </a:lvl1pPr>
          </a:lstStyle>
          <a:p>
            <a:pPr marL="0" lvl="0" indent="0" algn="ctr">
              <a:lnSpc>
                <a:spcPct val="50000"/>
              </a:lnSpc>
              <a:buNone/>
            </a:pPr>
            <a:r>
              <a:rPr lang="fr-FR"/>
              <a:t>Insert picture</a:t>
            </a:r>
          </a:p>
        </p:txBody>
      </p:sp>
      <p:pic>
        <p:nvPicPr>
          <p:cNvPr id="3" name="Graphic 2">
            <a:extLst>
              <a:ext uri="{FF2B5EF4-FFF2-40B4-BE49-F238E27FC236}">
                <a16:creationId xmlns:a16="http://schemas.microsoft.com/office/drawing/2014/main" id="{914CED5C-8F15-2A49-856B-BFF30F7CA14D}"/>
              </a:ext>
            </a:extLst>
          </p:cNvPr>
          <p:cNvPicPr>
            <a:picLocks noChangeAspect="1"/>
          </p:cNvPicPr>
          <p:nvPr userDrawn="1"/>
        </p:nvPicPr>
        <p:blipFill>
          <a:blip r:embed="rId1">
            <a:extLst>
              <a:ext uri="{96DAC541-7B7A-43D3-8B79-37D633B846F1}">
                <asvg:svgBlip xmlns:asvg="http://schemas.microsoft.com/office/drawing/2016/SVG/main" r:embed="rId3"/>
              </a:ext>
            </a:extLst>
          </a:blip>
          <a:stretch>
            <a:fillRect/>
          </a:stretch>
        </p:blipFill>
        <p:spPr>
          <a:xfrm rot="2520000">
            <a:off x="516504" y="4637144"/>
            <a:ext cx="7992158" cy="1549906"/>
          </a:xfrm>
          <a:custGeom>
            <a:gdLst>
              <a:gd name="connsiteX0" fmla="*/ 626925 w 7992158"/>
              <a:gd name="connsiteY0" fmla="*/ 105339 h 1549906"/>
              <a:gd name="connsiteX1" fmla="*/ 556235 w 7992158"/>
              <a:gd name="connsiteY1" fmla="*/ 206275 h 1549906"/>
              <a:gd name="connsiteX2" fmla="*/ 227588 w 7992158"/>
              <a:gd name="connsiteY2" fmla="*/ 1111200 h 1549906"/>
              <a:gd name="connsiteX3" fmla="*/ 5809803 w 7992158"/>
              <a:gd name="connsiteY3" fmla="*/ 1168309 h 1549906"/>
              <a:gd name="connsiteX4" fmla="*/ 6990404 w 7992158"/>
              <a:gd name="connsiteY4" fmla="*/ 105292 h 1549906"/>
              <a:gd name="connsiteX5" fmla="*/ 0 w 7992158"/>
              <a:gd name="connsiteY5" fmla="*/ 0 h 1549906"/>
              <a:gd name="connsiteX6" fmla="*/ 7992158 w 7992158"/>
              <a:gd name="connsiteY6" fmla="*/ 0 h 1549906"/>
              <a:gd name="connsiteX7" fmla="*/ 7992158 w 7992158"/>
              <a:gd name="connsiteY7" fmla="*/ 1549906 h 1549906"/>
              <a:gd name="connsiteX8" fmla="*/ 0 w 7992158"/>
              <a:gd name="connsiteY8" fmla="*/ 1549906 h 15499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2158" h="1549906">
                <a:moveTo>
                  <a:pt x="626925" y="105339"/>
                </a:moveTo>
                <a:lnTo>
                  <a:pt x="556235" y="206275"/>
                </a:lnTo>
                <a:lnTo>
                  <a:pt x="227588" y="1111200"/>
                </a:lnTo>
                <a:lnTo>
                  <a:pt x="5809803" y="1168309"/>
                </a:lnTo>
                <a:lnTo>
                  <a:pt x="6990404" y="105292"/>
                </a:lnTo>
                <a:close/>
                <a:moveTo>
                  <a:pt x="0" y="0"/>
                </a:moveTo>
                <a:lnTo>
                  <a:pt x="7992158" y="0"/>
                </a:lnTo>
                <a:lnTo>
                  <a:pt x="7992158" y="1549906"/>
                </a:lnTo>
                <a:lnTo>
                  <a:pt x="0" y="1549906"/>
                </a:lnTo>
                <a:close/>
              </a:path>
            </a:pathLst>
          </a:custGeom>
          <a:effectLst>
            <a:outerShdw blurRad="520700" dist="304800" dir="8520000" algn="r" rotWithShape="0">
              <a:prstClr val="black">
                <a:alpha val="30000"/>
              </a:prstClr>
            </a:outerShdw>
          </a:effectLst>
        </p:spPr>
      </p:pic>
      <p:sp>
        <p:nvSpPr>
          <p:cNvPr id="7" name="Text Placeholder 21">
            <a:extLst>
              <a:ext uri="{FF2B5EF4-FFF2-40B4-BE49-F238E27FC236}">
                <a16:creationId xmlns:a16="http://schemas.microsoft.com/office/drawing/2014/main" id="{40217BBE-F4DF-854E-AAEF-497CE3BD74D0}"/>
              </a:ext>
            </a:extLst>
          </p:cNvPr>
          <p:cNvSpPr>
            <a:spLocks noGrp="1"/>
          </p:cNvSpPr>
          <p:nvPr>
            <p:ph type="body" sz="quarter" idx="13" hasCustomPrompt="1"/>
          </p:nvPr>
        </p:nvSpPr>
        <p:spPr>
          <a:xfrm>
            <a:off x="1055686" y="1718560"/>
            <a:ext cx="9423953" cy="215123"/>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defRPr/>
            </a:pPr>
            <a:r>
              <a:rPr lang="en-US" sz="1200" kern="0">
                <a:solidFill>
                  <a:schemeClr val="bg1">
                    <a:lumMod val="85000"/>
                    <a:lumOff val="15000"/>
                  </a:schemeClr>
                </a:solidFill>
                <a:latin typeface="Arial" panose="020b0604020202020204" pitchFamily="34" charset="0"/>
              </a:rPr>
              <a:t>Gather valuable student feedback and support a positive learning experience for all with the Blue course evaluation software.</a:t>
            </a:r>
            <a:endParaRPr lang="fr-FR" sz="1200" kern="0">
              <a:solidFill>
                <a:schemeClr val="bg1">
                  <a:lumMod val="85000"/>
                  <a:lumOff val="15000"/>
                </a:schemeClr>
              </a:solidFill>
              <a:latin typeface="Arial" panose="020b0604020202020204" pitchFamily="34" charset="0"/>
            </a:endParaRPr>
          </a:p>
        </p:txBody>
      </p:sp>
      <p:sp>
        <p:nvSpPr>
          <p:cNvPr id="8" name="Text Placeholder 4">
            <a:extLst>
              <a:ext uri="{FF2B5EF4-FFF2-40B4-BE49-F238E27FC236}">
                <a16:creationId xmlns:a16="http://schemas.microsoft.com/office/drawing/2014/main" id="{D74DF997-2591-364B-86E6-5B26E7ED639C}"/>
              </a:ext>
            </a:extLst>
          </p:cNvPr>
          <p:cNvSpPr>
            <a:spLocks noGrp="1"/>
          </p:cNvSpPr>
          <p:nvPr>
            <p:ph type="body" sz="quarter" idx="16" hasCustomPrompt="1"/>
          </p:nvPr>
        </p:nvSpPr>
        <p:spPr>
          <a:xfrm>
            <a:off x="1055686" y="549789"/>
            <a:ext cx="9423953" cy="861773"/>
          </a:xfrm>
          <a:prstGeom prst="rect">
            <a:avLst/>
          </a:prstGeom>
        </p:spPr>
        <p:txBody>
          <a:bodyPr wrap="square" lIns="0" tIns="0" rIns="0" bIns="0" anchor="b" anchorCtr="0"/>
          <a:lstStyle>
            <a:lvl1pPr marL="0" indent="0" algn="l">
              <a:lnSpc>
                <a:spcPct val="100000"/>
              </a:lnSpc>
              <a:buNone/>
              <a:defRPr b="1">
                <a:solidFill>
                  <a:srgbClr val="111111"/>
                </a:solidFill>
              </a:defRPr>
            </a:lvl1pPr>
          </a:lstStyle>
          <a:p>
            <a:pPr lvl="0"/>
            <a:r>
              <a:rPr lang="en-US"/>
              <a:t>Specific to mobile</a:t>
            </a:r>
          </a:p>
        </p:txBody>
      </p:sp>
    </p:spTree>
    <p:extLst>
      <p:ext uri="{BB962C8B-B14F-4D97-AF65-F5344CB8AC3E}">
        <p14:creationId xmlns:p14="http://schemas.microsoft.com/office/powerpoint/2010/main" val="3042300994"/>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D Mockup Slide 4">
    <p:spTree>
      <p:nvGrpSpPr>
        <p:cNvPr id="1" name=""/>
        <p:cNvGrpSpPr/>
        <p:nvPr/>
      </p:nvGrpSpPr>
      <p:grpSpPr>
        <a:xfrm>
          <a:off x="0" y="0"/>
          <a:ext cx="0" cy="0"/>
        </a:xfrm>
      </p:grpSpPr>
      <p:sp>
        <p:nvSpPr>
          <p:cNvPr id="3" name="Rectangle 2">
            <a:extLst>
              <a:ext uri="{FF2B5EF4-FFF2-40B4-BE49-F238E27FC236}">
                <a16:creationId xmlns:a16="http://schemas.microsoft.com/office/drawing/2014/main" id="{0F48FA86-E6AB-0E44-A085-307594669697}"/>
              </a:ext>
            </a:extLst>
          </p:cNvPr>
          <p:cNvSpPr/>
          <p:nvPr userDrawn="1"/>
        </p:nvSpPr>
        <p:spPr>
          <a:xfrm>
            <a:off x="7193298" y="0"/>
            <a:ext cx="49987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pic>
        <p:nvPicPr>
          <p:cNvPr id="4" name="Graphic 3">
            <a:extLst>
              <a:ext uri="{FF2B5EF4-FFF2-40B4-BE49-F238E27FC236}">
                <a16:creationId xmlns:a16="http://schemas.microsoft.com/office/drawing/2014/main" id="{7139BC5F-43FD-194A-8E8E-03A10B18AB3D}"/>
              </a:ext>
            </a:extLst>
          </p:cNvPr>
          <p:cNvPicPr>
            <a:picLocks noChangeAspect="1"/>
          </p:cNvPicPr>
          <p:nvPr userDrawn="1"/>
        </p:nvPicPr>
        <p:blipFill>
          <a:blip r:embed="rId1">
            <a:extLst>
              <a:ext uri="{96DAC541-7B7A-43D3-8B79-37D633B846F1}">
                <asvg:svgBlip xmlns:asvg="http://schemas.microsoft.com/office/drawing/2016/SVG/main" r:embed="rId3"/>
              </a:ext>
            </a:extLst>
          </a:blip>
          <a:stretch>
            <a:fillRect/>
          </a:stretch>
        </p:blipFill>
        <p:spPr>
          <a:xfrm rot="17640000" flipH="1">
            <a:off x="3864909" y="3965302"/>
            <a:ext cx="8046814" cy="1521931"/>
          </a:xfrm>
          <a:prstGeom prst="rect">
            <a:avLst/>
          </a:prstGeom>
          <a:effectLst>
            <a:outerShdw blurRad="520700" dist="304800" dir="21540000" algn="r" rotWithShape="0">
              <a:prstClr val="black">
                <a:alpha val="30000"/>
              </a:prstClr>
            </a:outerShdw>
          </a:effectLst>
        </p:spPr>
      </p:pic>
      <p:sp>
        <p:nvSpPr>
          <p:cNvPr id="32" name="Picture Placeholder 31">
            <a:extLst>
              <a:ext uri="{FF2B5EF4-FFF2-40B4-BE49-F238E27FC236}">
                <a16:creationId xmlns:a16="http://schemas.microsoft.com/office/drawing/2014/main" id="{A8F45E0A-A360-4F2B-AD76-BF2489A17320}"/>
              </a:ext>
            </a:extLst>
          </p:cNvPr>
          <p:cNvSpPr>
            <a:spLocks noGrp="1"/>
          </p:cNvSpPr>
          <p:nvPr>
            <p:ph type="pic" sz="quarter" idx="10" hasCustomPrompt="1"/>
          </p:nvPr>
        </p:nvSpPr>
        <p:spPr>
          <a:xfrm rot="1440000">
            <a:off x="6803447" y="958146"/>
            <a:ext cx="1883916" cy="7379204"/>
          </a:xfrm>
          <a:custGeom>
            <a:gdLst>
              <a:gd name="connsiteX0" fmla="*/ 249440 w 2528169"/>
              <a:gd name="connsiteY0" fmla="*/ 0 h 5511451"/>
              <a:gd name="connsiteX1" fmla="*/ 2276641 w 2528169"/>
              <a:gd name="connsiteY1" fmla="*/ 0 h 5511451"/>
              <a:gd name="connsiteX2" fmla="*/ 2374544 w 2528169"/>
              <a:gd name="connsiteY2" fmla="*/ 19766 h 5511451"/>
              <a:gd name="connsiteX3" fmla="*/ 2528169 w 2528169"/>
              <a:gd name="connsiteY3" fmla="*/ 251532 h 5511451"/>
              <a:gd name="connsiteX4" fmla="*/ 2528169 w 2528169"/>
              <a:gd name="connsiteY4" fmla="*/ 5259918 h 5511451"/>
              <a:gd name="connsiteX5" fmla="*/ 2276636 w 2528169"/>
              <a:gd name="connsiteY5" fmla="*/ 5511451 h 5511451"/>
              <a:gd name="connsiteX6" fmla="*/ 249445 w 2528169"/>
              <a:gd name="connsiteY6" fmla="*/ 5511451 h 5511451"/>
              <a:gd name="connsiteX7" fmla="*/ 3023 w 2528169"/>
              <a:gd name="connsiteY7" fmla="*/ 5310611 h 5511451"/>
              <a:gd name="connsiteX8" fmla="*/ 0 w 2528169"/>
              <a:gd name="connsiteY8" fmla="*/ 5280631 h 5511451"/>
              <a:gd name="connsiteX9" fmla="*/ 0 w 2528169"/>
              <a:gd name="connsiteY9" fmla="*/ 230820 h 5511451"/>
              <a:gd name="connsiteX10" fmla="*/ 3023 w 2528169"/>
              <a:gd name="connsiteY10" fmla="*/ 200839 h 5511451"/>
              <a:gd name="connsiteX11" fmla="*/ 151537 w 2528169"/>
              <a:gd name="connsiteY11" fmla="*/ 19766 h 55114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8169" h="5511451">
                <a:moveTo>
                  <a:pt x="249440" y="0"/>
                </a:moveTo>
                <a:lnTo>
                  <a:pt x="2276641" y="0"/>
                </a:lnTo>
                <a:lnTo>
                  <a:pt x="2374544" y="19766"/>
                </a:lnTo>
                <a:cubicBezTo>
                  <a:pt x="2464823" y="57951"/>
                  <a:pt x="2528169" y="147344"/>
                  <a:pt x="2528169" y="251532"/>
                </a:cubicBezTo>
                <a:lnTo>
                  <a:pt x="2528169" y="5259918"/>
                </a:lnTo>
                <a:cubicBezTo>
                  <a:pt x="2528169" y="5398836"/>
                  <a:pt x="2415554" y="5511451"/>
                  <a:pt x="2276636" y="5511451"/>
                </a:cubicBezTo>
                <a:lnTo>
                  <a:pt x="249445" y="5511451"/>
                </a:lnTo>
                <a:cubicBezTo>
                  <a:pt x="127892" y="5511451"/>
                  <a:pt x="26477" y="5425230"/>
                  <a:pt x="3023" y="5310611"/>
                </a:cubicBezTo>
                <a:lnTo>
                  <a:pt x="0" y="5280631"/>
                </a:lnTo>
                <a:lnTo>
                  <a:pt x="0" y="230820"/>
                </a:lnTo>
                <a:lnTo>
                  <a:pt x="3023" y="200839"/>
                </a:lnTo>
                <a:cubicBezTo>
                  <a:pt x="19776" y="118968"/>
                  <a:pt x="76305" y="51586"/>
                  <a:pt x="151537" y="19766"/>
                </a:cubicBezTo>
                <a:close/>
              </a:path>
            </a:pathLst>
          </a:custGeom>
          <a:solidFill>
            <a:schemeClr val="accent1"/>
          </a:solidFill>
          <a:scene3d>
            <a:camera prst="perspectiveFront" fov="3300000">
              <a:rot lat="0" lon="3000000" rev="0"/>
            </a:camera>
            <a:lightRig rig="soft" dir="t"/>
          </a:scene3d>
        </p:spPr>
        <p:txBody>
          <a:bodyPr lIns="0" tIns="540000" rIns="0" bIns="0" anchor="t">
            <a:normAutofit/>
          </a:bodyPr>
          <a:lstStyle>
            <a:lvl1pPr>
              <a:defRPr lang="fr-FR" sz="1100" b="0" i="0">
                <a:solidFill>
                  <a:schemeClr val="tx1"/>
                </a:solidFill>
                <a:latin typeface="Arial" panose="020b0604020202020204" pitchFamily="34" charset="0"/>
                <a:cs typeface="Segoe UI Semibold" panose="020b0702040204020203" pitchFamily="34" charset="0"/>
              </a:defRPr>
            </a:lvl1pPr>
          </a:lstStyle>
          <a:p>
            <a:pPr marL="0" lvl="0" indent="0" algn="ctr">
              <a:lnSpc>
                <a:spcPct val="50000"/>
              </a:lnSpc>
              <a:buNone/>
            </a:pPr>
            <a:r>
              <a:rPr lang="fr-FR"/>
              <a:t>Picture</a:t>
            </a:r>
          </a:p>
        </p:txBody>
      </p:sp>
      <p:sp>
        <p:nvSpPr>
          <p:cNvPr id="11" name="Text Placeholder 21">
            <a:extLst>
              <a:ext uri="{FF2B5EF4-FFF2-40B4-BE49-F238E27FC236}">
                <a16:creationId xmlns:a16="http://schemas.microsoft.com/office/drawing/2014/main" id="{2D7A8AD6-3467-9540-8BE9-13F6305E0211}"/>
              </a:ext>
            </a:extLst>
          </p:cNvPr>
          <p:cNvSpPr>
            <a:spLocks noGrp="1"/>
          </p:cNvSpPr>
          <p:nvPr>
            <p:ph type="body" sz="quarter" idx="13" hasCustomPrompt="1"/>
          </p:nvPr>
        </p:nvSpPr>
        <p:spPr>
          <a:xfrm>
            <a:off x="1055686" y="1718560"/>
            <a:ext cx="5877933" cy="455189"/>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a:solidFill>
                  <a:schemeClr val="bg1">
                    <a:lumMod val="85000"/>
                    <a:lumOff val="15000"/>
                  </a:schemeClr>
                </a:solidFill>
                <a:latin typeface="Arial" panose="020b0604020202020204" pitchFamily="34" charset="0"/>
              </a:rPr>
              <a:t>Want to implement a new policy? Send out a poll and get people’s thoughts on the matter. Want to know how new people are adjusting in an unfamiliar environment? </a:t>
            </a:r>
            <a:endParaRPr lang="fr-FR" sz="1200">
              <a:solidFill>
                <a:schemeClr val="bg1">
                  <a:lumMod val="85000"/>
                  <a:lumOff val="15000"/>
                </a:schemeClr>
              </a:solidFill>
              <a:latin typeface="Arial" panose="020b0604020202020204" pitchFamily="34" charset="0"/>
            </a:endParaRPr>
          </a:p>
        </p:txBody>
      </p:sp>
      <p:sp>
        <p:nvSpPr>
          <p:cNvPr id="12" name="Text Placeholder 4">
            <a:extLst>
              <a:ext uri="{FF2B5EF4-FFF2-40B4-BE49-F238E27FC236}">
                <a16:creationId xmlns:a16="http://schemas.microsoft.com/office/drawing/2014/main" id="{C6E4DFA8-DEBF-8F43-ABC3-F631A8090094}"/>
              </a:ext>
            </a:extLst>
          </p:cNvPr>
          <p:cNvSpPr>
            <a:spLocks noGrp="1"/>
          </p:cNvSpPr>
          <p:nvPr>
            <p:ph type="body" sz="quarter" idx="16" hasCustomPrompt="1"/>
          </p:nvPr>
        </p:nvSpPr>
        <p:spPr>
          <a:xfrm>
            <a:off x="1055686" y="549789"/>
            <a:ext cx="5877933" cy="861773"/>
          </a:xfrm>
          <a:prstGeom prst="rect">
            <a:avLst/>
          </a:prstGeom>
        </p:spPr>
        <p:txBody>
          <a:bodyPr wrap="square" lIns="0" tIns="0" rIns="0" bIns="0" anchor="b" anchorCtr="0"/>
          <a:lstStyle>
            <a:lvl1pPr marL="0" indent="0" algn="l">
              <a:lnSpc>
                <a:spcPct val="100000"/>
              </a:lnSpc>
              <a:buNone/>
              <a:defRPr b="1">
                <a:solidFill>
                  <a:srgbClr val="111111"/>
                </a:solidFill>
              </a:defRPr>
            </a:lvl1pPr>
          </a:lstStyle>
          <a:p>
            <a:pPr lvl="0"/>
            <a:r>
              <a:rPr lang="en-US"/>
              <a:t>Connect at every stage</a:t>
            </a:r>
          </a:p>
        </p:txBody>
      </p:sp>
      <p:sp>
        <p:nvSpPr>
          <p:cNvPr id="15" name="Text Placeholder 14">
            <a:extLst>
              <a:ext uri="{FF2B5EF4-FFF2-40B4-BE49-F238E27FC236}">
                <a16:creationId xmlns:a16="http://schemas.microsoft.com/office/drawing/2014/main" id="{407D8D4F-E384-0D48-BEB3-EDAD139B9F69}"/>
              </a:ext>
            </a:extLst>
          </p:cNvPr>
          <p:cNvSpPr>
            <a:spLocks noGrp="1"/>
          </p:cNvSpPr>
          <p:nvPr>
            <p:ph type="body" sz="quarter" idx="11" hasCustomPrompt="1"/>
          </p:nvPr>
        </p:nvSpPr>
        <p:spPr>
          <a:xfrm>
            <a:off x="1703388" y="2508139"/>
            <a:ext cx="3887786" cy="242555"/>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Confidentiality</a:t>
            </a:r>
          </a:p>
        </p:txBody>
      </p:sp>
      <p:sp>
        <p:nvSpPr>
          <p:cNvPr id="16" name="Text Placeholder 21">
            <a:extLst>
              <a:ext uri="{FF2B5EF4-FFF2-40B4-BE49-F238E27FC236}">
                <a16:creationId xmlns:a16="http://schemas.microsoft.com/office/drawing/2014/main" id="{1DB7FEBB-7A87-0342-BA31-C4AABD477261}"/>
              </a:ext>
            </a:extLst>
          </p:cNvPr>
          <p:cNvSpPr>
            <a:spLocks noGrp="1"/>
          </p:cNvSpPr>
          <p:nvPr>
            <p:ph type="body" sz="quarter" idx="17" hasCustomPrompt="1"/>
          </p:nvPr>
        </p:nvSpPr>
        <p:spPr>
          <a:xfrm>
            <a:off x="1703388" y="2817079"/>
            <a:ext cx="3853284" cy="695255"/>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a:solidFill>
                  <a:schemeClr val="bg1">
                    <a:lumMod val="75000"/>
                    <a:lumOff val="25000"/>
                  </a:schemeClr>
                </a:solidFill>
                <a:latin typeface="Arial" panose="020b0604020202020204" pitchFamily="34" charset="0"/>
              </a:rPr>
              <a:t>Encourage constructive feedback with Bluepulse's promise of confidentiality in any conversation when it is needed.</a:t>
            </a:r>
            <a:endParaRPr lang="fr-FR" sz="1200">
              <a:solidFill>
                <a:schemeClr val="bg1">
                  <a:lumMod val="75000"/>
                  <a:lumOff val="25000"/>
                </a:schemeClr>
              </a:solidFill>
              <a:latin typeface="Arial" panose="020b0604020202020204" pitchFamily="34" charset="0"/>
            </a:endParaRPr>
          </a:p>
        </p:txBody>
      </p:sp>
      <p:sp>
        <p:nvSpPr>
          <p:cNvPr id="17" name="Text Placeholder 14">
            <a:extLst>
              <a:ext uri="{FF2B5EF4-FFF2-40B4-BE49-F238E27FC236}">
                <a16:creationId xmlns:a16="http://schemas.microsoft.com/office/drawing/2014/main" id="{9D7CF886-7009-F048-BE12-E9DB5EE60C4E}"/>
              </a:ext>
            </a:extLst>
          </p:cNvPr>
          <p:cNvSpPr>
            <a:spLocks noGrp="1"/>
          </p:cNvSpPr>
          <p:nvPr>
            <p:ph type="body" sz="quarter" idx="18" hasCustomPrompt="1"/>
          </p:nvPr>
        </p:nvSpPr>
        <p:spPr>
          <a:xfrm>
            <a:off x="1703388" y="3780348"/>
            <a:ext cx="3887786" cy="242555"/>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r>
              <a:rPr lang="fr-FR" b="1" err="1">
                <a:latin typeface="Arial" panose="020b0604020202020204" pitchFamily="34" charset="0"/>
              </a:rPr>
              <a:t>Accessibility</a:t>
            </a:r>
          </a:p>
        </p:txBody>
      </p:sp>
      <p:sp>
        <p:nvSpPr>
          <p:cNvPr id="18" name="Text Placeholder 21">
            <a:extLst>
              <a:ext uri="{FF2B5EF4-FFF2-40B4-BE49-F238E27FC236}">
                <a16:creationId xmlns:a16="http://schemas.microsoft.com/office/drawing/2014/main" id="{801F906E-9A7C-D64A-B05B-58B6F4A46639}"/>
              </a:ext>
            </a:extLst>
          </p:cNvPr>
          <p:cNvSpPr>
            <a:spLocks noGrp="1"/>
          </p:cNvSpPr>
          <p:nvPr>
            <p:ph type="body" sz="quarter" idx="19" hasCustomPrompt="1"/>
          </p:nvPr>
        </p:nvSpPr>
        <p:spPr>
          <a:xfrm>
            <a:off x="1703388" y="4089288"/>
            <a:ext cx="3853284" cy="695255"/>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err="1">
                <a:solidFill>
                  <a:schemeClr val="bg1">
                    <a:lumMod val="75000"/>
                    <a:lumOff val="25000"/>
                  </a:schemeClr>
                </a:solidFill>
                <a:latin typeface="Arial" panose="020b0604020202020204" pitchFamily="34" charset="0"/>
              </a:rPr>
              <a:t>Bluepulse is equivalent experience certified and fully compliant with the latest accessibility standards including WCAG 2.1 (AA) and ADA Section 508.</a:t>
            </a:r>
            <a:endParaRPr lang="fr-FR" sz="1200">
              <a:solidFill>
                <a:schemeClr val="bg1">
                  <a:lumMod val="75000"/>
                  <a:lumOff val="25000"/>
                </a:schemeClr>
              </a:solidFill>
              <a:latin typeface="Arial" panose="020b0604020202020204" pitchFamily="34" charset="0"/>
            </a:endParaRPr>
          </a:p>
        </p:txBody>
      </p:sp>
      <p:sp>
        <p:nvSpPr>
          <p:cNvPr id="19" name="Text Placeholder 14">
            <a:extLst>
              <a:ext uri="{FF2B5EF4-FFF2-40B4-BE49-F238E27FC236}">
                <a16:creationId xmlns:a16="http://schemas.microsoft.com/office/drawing/2014/main" id="{6627BCCA-C1DB-C447-BE96-6EB47D483E31}"/>
              </a:ext>
            </a:extLst>
          </p:cNvPr>
          <p:cNvSpPr>
            <a:spLocks noGrp="1"/>
          </p:cNvSpPr>
          <p:nvPr>
            <p:ph type="body" sz="quarter" idx="20" hasCustomPrompt="1"/>
          </p:nvPr>
        </p:nvSpPr>
        <p:spPr>
          <a:xfrm>
            <a:off x="1703388" y="5132070"/>
            <a:ext cx="3887786" cy="242555"/>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r>
              <a:rPr lang="fr-FR" b="1" err="1">
                <a:latin typeface="Arial" panose="020b0604020202020204" pitchFamily="34" charset="0"/>
              </a:rPr>
              <a:t>Two-way communication</a:t>
            </a:r>
          </a:p>
        </p:txBody>
      </p:sp>
      <p:sp>
        <p:nvSpPr>
          <p:cNvPr id="20" name="Text Placeholder 21">
            <a:extLst>
              <a:ext uri="{FF2B5EF4-FFF2-40B4-BE49-F238E27FC236}">
                <a16:creationId xmlns:a16="http://schemas.microsoft.com/office/drawing/2014/main" id="{197E0CEC-9E4F-B148-88A4-3E4511B8FACB}"/>
              </a:ext>
            </a:extLst>
          </p:cNvPr>
          <p:cNvSpPr>
            <a:spLocks noGrp="1"/>
          </p:cNvSpPr>
          <p:nvPr>
            <p:ph type="body" sz="quarter" idx="21" hasCustomPrompt="1"/>
          </p:nvPr>
        </p:nvSpPr>
        <p:spPr>
          <a:xfrm>
            <a:off x="1703388" y="5441010"/>
            <a:ext cx="3853284" cy="695255"/>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a:solidFill>
                  <a:schemeClr val="bg1">
                    <a:lumMod val="75000"/>
                    <a:lumOff val="25000"/>
                  </a:schemeClr>
                </a:solidFill>
                <a:latin typeface="Arial" panose="020b0604020202020204" pitchFamily="34" charset="0"/>
              </a:rPr>
              <a:t>Open a candid two-way communication channel with your employees and customers about all aspects of their journey with your organization.</a:t>
            </a:r>
            <a:endParaRPr lang="fr-FR" sz="1200">
              <a:solidFill>
                <a:schemeClr val="bg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236169178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_Product cover w/ text">
    <p:spTree>
      <p:nvGrpSpPr>
        <p:cNvPr id="1" name=""/>
        <p:cNvGrpSpPr/>
        <p:nvPr/>
      </p:nvGrpSpPr>
      <p:grpSpPr>
        <a:xfrm>
          <a:off x="0" y="0"/>
          <a:ext cx="0" cy="0"/>
        </a:xfrm>
      </p:grpSpPr>
      <p:sp>
        <p:nvSpPr>
          <p:cNvPr id="6" name="Rectangle 5">
            <a:extLst>
              <a:ext uri="{FF2B5EF4-FFF2-40B4-BE49-F238E27FC236}">
                <a16:creationId xmlns:a16="http://schemas.microsoft.com/office/drawing/2014/main" id="{4877BEF7-EE5A-3B4C-8B98-CF5DC9962E20}"/>
              </a:ext>
            </a:extLst>
          </p:cNvPr>
          <p:cNvSpPr/>
          <p:nvPr userDrawn="1"/>
        </p:nvSpPr>
        <p:spPr>
          <a:xfrm>
            <a:off x="0" y="0"/>
            <a:ext cx="28670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nvGrpSpPr>
          <p:cNvPr id="7" name="Group 6">
            <a:extLst>
              <a:ext uri="{FF2B5EF4-FFF2-40B4-BE49-F238E27FC236}">
                <a16:creationId xmlns:a16="http://schemas.microsoft.com/office/drawing/2014/main" id="{EDED1A3F-0A16-9545-B823-91DE71290302}"/>
              </a:ext>
            </a:extLst>
          </p:cNvPr>
          <p:cNvGrpSpPr>
            <a:grpSpLocks noChangeAspect="1"/>
          </p:cNvGrpSpPr>
          <p:nvPr userDrawn="1"/>
        </p:nvGrpSpPr>
        <p:grpSpPr>
          <a:xfrm>
            <a:off x="-2190070" y="684894"/>
            <a:ext cx="7073189" cy="5444444"/>
            <a:chOff x="3052446" y="1577822"/>
            <a:chExt cx="3914547" cy="3013143"/>
          </a:xfrm>
          <a:effectLst>
            <a:outerShdw blurRad="190500" dist="127000" dir="5400000" algn="ctr" rotWithShape="0">
              <a:srgbClr val="000000">
                <a:alpha val="20000"/>
              </a:srgbClr>
            </a:outerShdw>
          </a:effectLst>
        </p:grpSpPr>
        <p:sp>
          <p:nvSpPr>
            <p:cNvPr id="8" name="Rectangle: Rounded Corners 10">
              <a:extLst>
                <a:ext uri="{FF2B5EF4-FFF2-40B4-BE49-F238E27FC236}">
                  <a16:creationId xmlns:a16="http://schemas.microsoft.com/office/drawing/2014/main" id="{752B9B7C-ECBB-6445-B466-1E71FA1352F1}"/>
                </a:ext>
              </a:extLst>
            </p:cNvPr>
            <p:cNvSpPr/>
            <p:nvPr/>
          </p:nvSpPr>
          <p:spPr>
            <a:xfrm>
              <a:off x="3078993" y="1602965"/>
              <a:ext cx="3888000" cy="2988000"/>
            </a:xfrm>
            <a:prstGeom prst="roundRect">
              <a:avLst>
                <a:gd name="adj" fmla="val 6146"/>
              </a:avLst>
            </a:prstGeom>
            <a:solidFill>
              <a:schemeClr val="bg1"/>
            </a:solidFill>
            <a:ln>
              <a:noFill/>
            </a:ln>
            <a:effectLst>
              <a:outerShdw blurRad="1905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9" name="Freeform: Shape 9">
              <a:extLst>
                <a:ext uri="{FF2B5EF4-FFF2-40B4-BE49-F238E27FC236}">
                  <a16:creationId xmlns:a16="http://schemas.microsoft.com/office/drawing/2014/main" id="{C62D33AE-292E-C64D-BC2B-03DCB0330887}"/>
                </a:ext>
              </a:extLst>
            </p:cNvPr>
            <p:cNvSpPr>
              <a:spLocks noChangeAspect="1"/>
            </p:cNvSpPr>
            <p:nvPr/>
          </p:nvSpPr>
          <p:spPr>
            <a:xfrm rot="16200000">
              <a:off x="2937503" y="2165767"/>
              <a:ext cx="247886" cy="18000"/>
            </a:xfrm>
            <a:custGeom>
              <a:gdLst>
                <a:gd name="connsiteX0" fmla="*/ 0 w 360000"/>
                <a:gd name="connsiteY0" fmla="*/ 26141 h 26141"/>
                <a:gd name="connsiteX1" fmla="*/ 0 w 360000"/>
                <a:gd name="connsiteY1" fmla="*/ 18000 h 26141"/>
                <a:gd name="connsiteX2" fmla="*/ 18000 w 360000"/>
                <a:gd name="connsiteY2" fmla="*/ 0 h 26141"/>
                <a:gd name="connsiteX3" fmla="*/ 342000 w 360000"/>
                <a:gd name="connsiteY3" fmla="*/ 0 h 26141"/>
                <a:gd name="connsiteX4" fmla="*/ 360000 w 360000"/>
                <a:gd name="connsiteY4" fmla="*/ 18000 h 26141"/>
                <a:gd name="connsiteX5" fmla="*/ 360000 w 360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00" h="26141">
                  <a:moveTo>
                    <a:pt x="0" y="26141"/>
                  </a:moveTo>
                  <a:lnTo>
                    <a:pt x="0" y="18000"/>
                  </a:lnTo>
                  <a:cubicBezTo>
                    <a:pt x="0" y="8059"/>
                    <a:pt x="8059" y="0"/>
                    <a:pt x="18000" y="0"/>
                  </a:cubicBezTo>
                  <a:lnTo>
                    <a:pt x="342000" y="0"/>
                  </a:lnTo>
                  <a:cubicBezTo>
                    <a:pt x="351941" y="0"/>
                    <a:pt x="360000" y="8059"/>
                    <a:pt x="360000" y="18000"/>
                  </a:cubicBezTo>
                  <a:lnTo>
                    <a:pt x="360000" y="261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0" name="Rectangle: Rounded Corners 11">
              <a:extLst>
                <a:ext uri="{FF2B5EF4-FFF2-40B4-BE49-F238E27FC236}">
                  <a16:creationId xmlns:a16="http://schemas.microsoft.com/office/drawing/2014/main" id="{962A9A02-F0C5-DF4B-B978-D797C20ED985}"/>
                </a:ext>
              </a:extLst>
            </p:cNvPr>
            <p:cNvSpPr/>
            <p:nvPr/>
          </p:nvSpPr>
          <p:spPr>
            <a:xfrm>
              <a:off x="3096993" y="1620965"/>
              <a:ext cx="3852000" cy="2952000"/>
            </a:xfrm>
            <a:prstGeom prst="roundRect">
              <a:avLst>
                <a:gd name="adj" fmla="val 56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1" name="Rectangle: Rounded Corners 12">
              <a:extLst>
                <a:ext uri="{FF2B5EF4-FFF2-40B4-BE49-F238E27FC236}">
                  <a16:creationId xmlns:a16="http://schemas.microsoft.com/office/drawing/2014/main" id="{0868C134-8C60-A14F-8F97-3ADDB1BC2250}"/>
                </a:ext>
              </a:extLst>
            </p:cNvPr>
            <p:cNvSpPr/>
            <p:nvPr/>
          </p:nvSpPr>
          <p:spPr>
            <a:xfrm>
              <a:off x="3222993" y="1746965"/>
              <a:ext cx="3600000" cy="2700000"/>
            </a:xfrm>
            <a:prstGeom prst="roundRect">
              <a:avLst>
                <a:gd name="adj" fmla="val 30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2" name="Freeform: Shape 13">
              <a:extLst>
                <a:ext uri="{FF2B5EF4-FFF2-40B4-BE49-F238E27FC236}">
                  <a16:creationId xmlns:a16="http://schemas.microsoft.com/office/drawing/2014/main" id="{A8EFC9D3-0C91-734C-8344-786EC0F4CFBF}"/>
                </a:ext>
              </a:extLst>
            </p:cNvPr>
            <p:cNvSpPr>
              <a:spLocks noChangeAspect="1"/>
            </p:cNvSpPr>
            <p:nvPr/>
          </p:nvSpPr>
          <p:spPr>
            <a:xfrm flipH="1">
              <a:off x="3424782" y="1577822"/>
              <a:ext cx="198309" cy="18000"/>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3" name="Freeform: Shape 14">
              <a:extLst>
                <a:ext uri="{FF2B5EF4-FFF2-40B4-BE49-F238E27FC236}">
                  <a16:creationId xmlns:a16="http://schemas.microsoft.com/office/drawing/2014/main" id="{14132598-7D92-0045-A8E7-3F8CC717F6C0}"/>
                </a:ext>
              </a:extLst>
            </p:cNvPr>
            <p:cNvSpPr>
              <a:spLocks noChangeAspect="1"/>
            </p:cNvSpPr>
            <p:nvPr/>
          </p:nvSpPr>
          <p:spPr>
            <a:xfrm flipH="1">
              <a:off x="3684339" y="1577822"/>
              <a:ext cx="198309" cy="18000"/>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5" name="Picture Placeholder 26">
            <a:extLst>
              <a:ext uri="{FF2B5EF4-FFF2-40B4-BE49-F238E27FC236}">
                <a16:creationId xmlns:a16="http://schemas.microsoft.com/office/drawing/2014/main" id="{6A8A567F-2AA3-9546-9C2E-D751E3AD2BCA}"/>
              </a:ext>
            </a:extLst>
          </p:cNvPr>
          <p:cNvSpPr>
            <a:spLocks noGrp="1"/>
          </p:cNvSpPr>
          <p:nvPr>
            <p:ph type="pic" sz="quarter" idx="10" hasCustomPrompt="1"/>
          </p:nvPr>
        </p:nvSpPr>
        <p:spPr>
          <a:xfrm>
            <a:off x="-2591295" y="947661"/>
            <a:ext cx="7208084" cy="4918912"/>
          </a:xfrm>
          <a:prstGeom prst="roundRect">
            <a:avLst>
              <a:gd name="adj" fmla="val 3226"/>
            </a:avLst>
          </a:prstGeom>
          <a:solidFill>
            <a:schemeClr val="accent1"/>
          </a:solidFill>
          <a:effectLst/>
        </p:spPr>
        <p:txBody>
          <a:bodyPr wrap="square" lIns="0" tIns="288000" rIns="0" bIns="0">
            <a:noAutofit/>
          </a:bodyPr>
          <a:lstStyle>
            <a:lvl1pPr marL="0" indent="0" algn="ctr">
              <a:buNone/>
              <a:defRPr lang="fr-FR" sz="2000" b="0" i="0">
                <a:latin typeface="Arial" panose="020b0604020202020204" pitchFamily="34" charset="0"/>
              </a:defRPr>
            </a:lvl1pPr>
          </a:lstStyle>
          <a:p>
            <a:pPr marL="0" lvl="0" indent="0" algn="ctr">
              <a:buNone/>
            </a:pPr>
            <a:r>
              <a:rPr lang="fr-FR"/>
              <a:t>Insert picture</a:t>
            </a:r>
          </a:p>
        </p:txBody>
      </p:sp>
      <p:sp>
        <p:nvSpPr>
          <p:cNvPr id="3" name="Text Placeholder 21">
            <a:extLst>
              <a:ext uri="{FF2B5EF4-FFF2-40B4-BE49-F238E27FC236}">
                <a16:creationId xmlns:a16="http://schemas.microsoft.com/office/drawing/2014/main" id="{5DA5FED7-BC02-3547-BDF2-46CAB0D8B20B}"/>
              </a:ext>
            </a:extLst>
          </p:cNvPr>
          <p:cNvSpPr>
            <a:spLocks noGrp="1"/>
          </p:cNvSpPr>
          <p:nvPr>
            <p:ph type="body" sz="quarter" idx="13" hasCustomPrompt="1"/>
          </p:nvPr>
        </p:nvSpPr>
        <p:spPr>
          <a:xfrm>
            <a:off x="5602916" y="3271223"/>
            <a:ext cx="4093534" cy="935321"/>
          </a:xfrm>
          <a:prstGeom prst="rect">
            <a:avLst/>
          </a:prstGeom>
        </p:spPr>
        <p:txBody>
          <a:bodyPr wrap="square" lIns="0" tIns="0" rIns="0" bIns="0">
            <a:spAutoFit/>
          </a:bodyPr>
          <a:lstStyle>
            <a:lvl1pPr marL="0" indent="0">
              <a:lnSpc>
                <a:spcPct val="130000"/>
              </a:lnSpc>
              <a:spcAft>
                <a:spcPts val="20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spcAft>
                <a:spcPts val="200"/>
              </a:spcAft>
              <a:defRPr/>
            </a:pPr>
            <a:r>
              <a:rPr lang="en-US" sz="1200" kern="0">
                <a:solidFill>
                  <a:schemeClr val="bg1">
                    <a:lumMod val="85000"/>
                    <a:lumOff val="15000"/>
                  </a:schemeClr>
                </a:solidFill>
                <a:latin typeface="Arial" panose="020b0604020202020204" pitchFamily="34" charset="0"/>
              </a:rPr>
              <a:t>See the big picture with all feedback data in one place. Blue is built to support your most important feedback processes including course evaluations, central and major surveys, 360 degree reviews, and more.</a:t>
            </a:r>
          </a:p>
        </p:txBody>
      </p:sp>
      <p:sp>
        <p:nvSpPr>
          <p:cNvPr id="14" name="Text Placeholder 3">
            <a:extLst>
              <a:ext uri="{FF2B5EF4-FFF2-40B4-BE49-F238E27FC236}">
                <a16:creationId xmlns:a16="http://schemas.microsoft.com/office/drawing/2014/main" id="{5D29A4F1-3D79-ED43-9A57-8667AFA92928}"/>
              </a:ext>
            </a:extLst>
          </p:cNvPr>
          <p:cNvSpPr>
            <a:spLocks noGrp="1"/>
          </p:cNvSpPr>
          <p:nvPr>
            <p:ph type="body" sz="quarter" idx="15" hasCustomPrompt="1"/>
          </p:nvPr>
        </p:nvSpPr>
        <p:spPr>
          <a:xfrm>
            <a:off x="5602917" y="2541942"/>
            <a:ext cx="4093534" cy="547688"/>
          </a:xfrm>
          <a:prstGeom prst="rect">
            <a:avLst/>
          </a:prstGeom>
        </p:spPr>
        <p:txBody>
          <a:bodyPr lIns="0" tIns="0" rIns="0" bIns="0" anchor="b"/>
          <a:lstStyle>
            <a:lvl1pPr marL="0" indent="0">
              <a:buNone/>
              <a:defRPr sz="4000" b="1">
                <a:solidFill>
                  <a:sysClr val="windowText" lastClr="000000"/>
                </a:solidFill>
              </a:defRPr>
            </a:lvl1pPr>
          </a:lstStyle>
          <a:p>
            <a:pPr lvl="0"/>
            <a:r>
              <a:rPr lang="en-US"/>
              <a:t>Knowledge and surveys</a:t>
            </a:r>
          </a:p>
        </p:txBody>
      </p:sp>
    </p:spTree>
    <p:extLst>
      <p:ext uri="{BB962C8B-B14F-4D97-AF65-F5344CB8AC3E}">
        <p14:creationId xmlns:p14="http://schemas.microsoft.com/office/powerpoint/2010/main" val="1292202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evices Slide 1">
    <p:spTree>
      <p:nvGrpSpPr>
        <p:cNvPr id="1" name=""/>
        <p:cNvGrpSpPr/>
        <p:nvPr/>
      </p:nvGrpSpPr>
      <p:grpSpPr>
        <a:xfrm>
          <a:off x="0" y="0"/>
          <a:ext cx="0" cy="0"/>
        </a:xfrm>
      </p:grpSpPr>
      <p:sp>
        <p:nvSpPr>
          <p:cNvPr id="15" name="Rectangle 14">
            <a:extLst>
              <a:ext uri="{FF2B5EF4-FFF2-40B4-BE49-F238E27FC236}">
                <a16:creationId xmlns:a16="http://schemas.microsoft.com/office/drawing/2014/main" id="{8C47407D-6462-F443-ACCC-78308E8329D5}"/>
              </a:ext>
            </a:extLst>
          </p:cNvPr>
          <p:cNvSpPr/>
          <p:nvPr userDrawn="1"/>
        </p:nvSpPr>
        <p:spPr>
          <a:xfrm>
            <a:off x="0" y="4857008"/>
            <a:ext cx="12192000" cy="2000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pic>
        <p:nvPicPr>
          <p:cNvPr id="6" name="Graphic 5">
            <a:extLst>
              <a:ext uri="{FF2B5EF4-FFF2-40B4-BE49-F238E27FC236}">
                <a16:creationId xmlns:a16="http://schemas.microsoft.com/office/drawing/2014/main" id="{7A25C8D5-7806-974F-8BFB-82CF3BB59FB9}"/>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3604" y="2051539"/>
            <a:ext cx="1650750" cy="3383020"/>
          </a:xfrm>
          <a:prstGeom prst="rect">
            <a:avLst/>
          </a:prstGeom>
          <a:effectLst>
            <a:outerShdw blurRad="190500" dist="127000" dir="8100000" algn="tr" rotWithShape="0">
              <a:prstClr val="black">
                <a:alpha val="20000"/>
              </a:prstClr>
            </a:outerShdw>
          </a:effectLst>
        </p:spPr>
      </p:pic>
      <p:pic>
        <p:nvPicPr>
          <p:cNvPr id="7" name="Graphic 6">
            <a:extLst>
              <a:ext uri="{FF2B5EF4-FFF2-40B4-BE49-F238E27FC236}">
                <a16:creationId xmlns:a16="http://schemas.microsoft.com/office/drawing/2014/main" id="{5848A9A8-9A27-5C4B-9DD7-C0C9D1DE2F7B}"/>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6582" y="2051539"/>
            <a:ext cx="1650750" cy="3383020"/>
          </a:xfrm>
          <a:prstGeom prst="rect">
            <a:avLst/>
          </a:prstGeom>
          <a:effectLst>
            <a:outerShdw blurRad="190500" dist="127000" dir="8100000" algn="tr" rotWithShape="0">
              <a:prstClr val="black">
                <a:alpha val="20000"/>
              </a:prstClr>
            </a:outerShdw>
          </a:effectLst>
        </p:spPr>
      </p:pic>
      <p:pic>
        <p:nvPicPr>
          <p:cNvPr id="11" name="Graphic 10">
            <a:extLst>
              <a:ext uri="{FF2B5EF4-FFF2-40B4-BE49-F238E27FC236}">
                <a16:creationId xmlns:a16="http://schemas.microsoft.com/office/drawing/2014/main" id="{95D09214-DCDD-114B-99A6-5B08F23FAF64}"/>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5093" y="2051539"/>
            <a:ext cx="1650750" cy="3383020"/>
          </a:xfrm>
          <a:prstGeom prst="rect">
            <a:avLst/>
          </a:prstGeom>
          <a:effectLst>
            <a:outerShdw blurRad="190500" dist="127000" dir="8100000" algn="tr" rotWithShape="0">
              <a:prstClr val="black">
                <a:alpha val="20000"/>
              </a:prstClr>
            </a:outerShdw>
          </a:effectLst>
        </p:spPr>
      </p:pic>
      <p:pic>
        <p:nvPicPr>
          <p:cNvPr id="12" name="Graphic 11">
            <a:extLst>
              <a:ext uri="{FF2B5EF4-FFF2-40B4-BE49-F238E27FC236}">
                <a16:creationId xmlns:a16="http://schemas.microsoft.com/office/drawing/2014/main" id="{29B942D3-04F3-9943-86A7-1D0A7B54DBD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2115" y="2051539"/>
            <a:ext cx="1650750" cy="3383020"/>
          </a:xfrm>
          <a:prstGeom prst="rect">
            <a:avLst/>
          </a:prstGeom>
          <a:effectLst>
            <a:outerShdw blurRad="190500" dist="127000" dir="8100000" algn="tr" rotWithShape="0">
              <a:prstClr val="black">
                <a:alpha val="20000"/>
              </a:prstClr>
            </a:outerShdw>
          </a:effectLst>
        </p:spPr>
      </p:pic>
      <p:sp>
        <p:nvSpPr>
          <p:cNvPr id="5" name="Picture Placeholder 54">
            <a:extLst>
              <a:ext uri="{FF2B5EF4-FFF2-40B4-BE49-F238E27FC236}">
                <a16:creationId xmlns:a16="http://schemas.microsoft.com/office/drawing/2014/main" id="{47E36813-127F-474C-990F-A2EF2ADA7DDF}"/>
              </a:ext>
            </a:extLst>
          </p:cNvPr>
          <p:cNvSpPr>
            <a:spLocks noGrp="1"/>
          </p:cNvSpPr>
          <p:nvPr>
            <p:ph type="pic" sz="quarter" idx="10" hasCustomPrompt="1"/>
          </p:nvPr>
        </p:nvSpPr>
        <p:spPr>
          <a:xfrm>
            <a:off x="4155640" y="2447925"/>
            <a:ext cx="1446678" cy="2586136"/>
          </a:xfrm>
          <a:prstGeom prst="rect">
            <a:avLst/>
          </a:prstGeom>
          <a:solidFill>
            <a:schemeClr val="accent1"/>
          </a:solidFill>
        </p:spPr>
        <p:txBody>
          <a:bodyPr tIns="252000"/>
          <a:lstStyle>
            <a:lvl1pPr marL="0" indent="0" algn="ctr">
              <a:buNone/>
              <a:defRPr sz="1800" b="0" i="0">
                <a:latin typeface="Arial" panose="020b0604020202020204" pitchFamily="34" charset="0"/>
              </a:defRPr>
            </a:lvl1pPr>
          </a:lstStyle>
          <a:p>
            <a:r>
              <a:rPr lang="fr-FR"/>
              <a:t>Insert picture</a:t>
            </a:r>
          </a:p>
        </p:txBody>
      </p:sp>
      <p:sp>
        <p:nvSpPr>
          <p:cNvPr id="8" name="Picture Placeholder 54">
            <a:extLst>
              <a:ext uri="{FF2B5EF4-FFF2-40B4-BE49-F238E27FC236}">
                <a16:creationId xmlns:a16="http://schemas.microsoft.com/office/drawing/2014/main" id="{48DC3CE2-C515-4846-8154-C33898D753E7}"/>
              </a:ext>
            </a:extLst>
          </p:cNvPr>
          <p:cNvSpPr>
            <a:spLocks noGrp="1"/>
          </p:cNvSpPr>
          <p:nvPr>
            <p:ph type="pic" sz="quarter" idx="14" hasCustomPrompt="1"/>
          </p:nvPr>
        </p:nvSpPr>
        <p:spPr>
          <a:xfrm>
            <a:off x="1624151" y="2447925"/>
            <a:ext cx="1446678" cy="2586136"/>
          </a:xfrm>
          <a:prstGeom prst="rect">
            <a:avLst/>
          </a:prstGeom>
          <a:solidFill>
            <a:schemeClr val="accent1"/>
          </a:solidFill>
        </p:spPr>
        <p:txBody>
          <a:bodyPr tIns="252000"/>
          <a:lstStyle>
            <a:lvl1pPr marL="0" indent="0" algn="ctr">
              <a:buNone/>
              <a:defRPr sz="1800" b="0" i="0">
                <a:latin typeface="Arial" panose="020b0604020202020204" pitchFamily="34" charset="0"/>
              </a:defRPr>
            </a:lvl1pPr>
          </a:lstStyle>
          <a:p>
            <a:r>
              <a:rPr lang="fr-FR"/>
              <a:t>Insert picture</a:t>
            </a:r>
          </a:p>
        </p:txBody>
      </p:sp>
      <p:sp>
        <p:nvSpPr>
          <p:cNvPr id="9" name="Picture Placeholder 54">
            <a:extLst>
              <a:ext uri="{FF2B5EF4-FFF2-40B4-BE49-F238E27FC236}">
                <a16:creationId xmlns:a16="http://schemas.microsoft.com/office/drawing/2014/main" id="{7FCB83A9-A59A-B448-89D4-3A91CD9DA3A9}"/>
              </a:ext>
            </a:extLst>
          </p:cNvPr>
          <p:cNvSpPr>
            <a:spLocks noGrp="1"/>
          </p:cNvSpPr>
          <p:nvPr>
            <p:ph type="pic" sz="quarter" idx="15" hasCustomPrompt="1"/>
          </p:nvPr>
        </p:nvSpPr>
        <p:spPr>
          <a:xfrm>
            <a:off x="6687129" y="2447925"/>
            <a:ext cx="1446678" cy="2586136"/>
          </a:xfrm>
          <a:prstGeom prst="rect">
            <a:avLst/>
          </a:prstGeom>
          <a:solidFill>
            <a:schemeClr val="accent1"/>
          </a:solidFill>
        </p:spPr>
        <p:txBody>
          <a:bodyPr tIns="252000"/>
          <a:lstStyle>
            <a:lvl1pPr marL="0" indent="0" algn="ctr">
              <a:buNone/>
              <a:defRPr sz="1800" b="0" i="0">
                <a:latin typeface="Arial" panose="020b0604020202020204" pitchFamily="34" charset="0"/>
              </a:defRPr>
            </a:lvl1pPr>
          </a:lstStyle>
          <a:p>
            <a:r>
              <a:rPr lang="fr-FR"/>
              <a:t>Insert picture</a:t>
            </a:r>
          </a:p>
        </p:txBody>
      </p:sp>
      <p:sp>
        <p:nvSpPr>
          <p:cNvPr id="10" name="Picture Placeholder 54">
            <a:extLst>
              <a:ext uri="{FF2B5EF4-FFF2-40B4-BE49-F238E27FC236}">
                <a16:creationId xmlns:a16="http://schemas.microsoft.com/office/drawing/2014/main" id="{46255ACF-A0E1-F04E-B20A-6590C087C40A}"/>
              </a:ext>
            </a:extLst>
          </p:cNvPr>
          <p:cNvSpPr>
            <a:spLocks noGrp="1"/>
          </p:cNvSpPr>
          <p:nvPr>
            <p:ph type="pic" sz="quarter" idx="16" hasCustomPrompt="1"/>
          </p:nvPr>
        </p:nvSpPr>
        <p:spPr>
          <a:xfrm>
            <a:off x="9218618" y="2447925"/>
            <a:ext cx="1446678" cy="2586136"/>
          </a:xfrm>
          <a:prstGeom prst="rect">
            <a:avLst/>
          </a:prstGeom>
          <a:solidFill>
            <a:schemeClr val="accent1"/>
          </a:solidFill>
        </p:spPr>
        <p:txBody>
          <a:bodyPr tIns="252000"/>
          <a:lstStyle>
            <a:lvl1pPr marL="0" indent="0" algn="ctr">
              <a:buNone/>
              <a:defRPr sz="1800" b="0" i="0">
                <a:latin typeface="Arial" panose="020b0604020202020204" pitchFamily="34" charset="0"/>
              </a:defRPr>
            </a:lvl1pPr>
          </a:lstStyle>
          <a:p>
            <a:r>
              <a:rPr lang="fr-FR"/>
              <a:t>Insert picture</a:t>
            </a:r>
          </a:p>
        </p:txBody>
      </p:sp>
      <p:sp>
        <p:nvSpPr>
          <p:cNvPr id="13" name="Text Placeholder 4">
            <a:extLst>
              <a:ext uri="{FF2B5EF4-FFF2-40B4-BE49-F238E27FC236}">
                <a16:creationId xmlns:a16="http://schemas.microsoft.com/office/drawing/2014/main" id="{DECB4950-7812-7E42-882E-DF33D7B7134E}"/>
              </a:ext>
            </a:extLst>
          </p:cNvPr>
          <p:cNvSpPr>
            <a:spLocks noGrp="1"/>
          </p:cNvSpPr>
          <p:nvPr>
            <p:ph type="body" sz="quarter" idx="17" hasCustomPrompt="1"/>
          </p:nvPr>
        </p:nvSpPr>
        <p:spPr>
          <a:xfrm>
            <a:off x="1086023" y="645449"/>
            <a:ext cx="10019954" cy="533599"/>
          </a:xfrm>
          <a:prstGeom prst="rect">
            <a:avLst/>
          </a:prstGeom>
        </p:spPr>
        <p:txBody>
          <a:bodyPr wrap="square" lIns="0" tIns="0" rIns="0" bIns="0" anchor="b" anchorCtr="0"/>
          <a:lstStyle>
            <a:lvl1pPr marL="0" indent="0" algn="ctr">
              <a:lnSpc>
                <a:spcPct val="100000"/>
              </a:lnSpc>
              <a:buNone/>
              <a:defRPr b="1">
                <a:solidFill>
                  <a:srgbClr val="111111"/>
                </a:solidFill>
              </a:defRPr>
            </a:lvl1pPr>
          </a:lstStyle>
          <a:p>
            <a:pPr lvl="0"/>
            <a:r>
              <a:rPr lang="en-US"/>
              <a:t>The mobile application</a:t>
            </a:r>
          </a:p>
        </p:txBody>
      </p:sp>
      <p:sp>
        <p:nvSpPr>
          <p:cNvPr id="14" name="Text Placeholder 21">
            <a:extLst>
              <a:ext uri="{FF2B5EF4-FFF2-40B4-BE49-F238E27FC236}">
                <a16:creationId xmlns:a16="http://schemas.microsoft.com/office/drawing/2014/main" id="{7BD06B93-F2DD-4149-A816-71055A274622}"/>
              </a:ext>
            </a:extLst>
          </p:cNvPr>
          <p:cNvSpPr>
            <a:spLocks noGrp="1"/>
          </p:cNvSpPr>
          <p:nvPr>
            <p:ph type="body" sz="quarter" idx="19" hasCustomPrompt="1"/>
          </p:nvPr>
        </p:nvSpPr>
        <p:spPr>
          <a:xfrm>
            <a:off x="2878977" y="1317031"/>
            <a:ext cx="6434047" cy="580865"/>
          </a:xfrm>
          <a:prstGeom prst="rect">
            <a:avLst/>
          </a:prstGeom>
        </p:spPr>
        <p:txBody>
          <a:bodyPr lIns="0" tIns="0" rIns="0" bIns="0"/>
          <a:lstStyle>
            <a:lvl1pPr marL="0" algn="ctr">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defRPr/>
            </a:pPr>
            <a:r>
              <a:rPr lang="en-US" sz="1200" kern="0">
                <a:solidFill>
                  <a:schemeClr val="bg1">
                    <a:lumMod val="85000"/>
                    <a:lumOff val="15000"/>
                  </a:schemeClr>
                </a:solidFill>
                <a:latin typeface="Arial" panose="020b0604020202020204" pitchFamily="34" charset="0"/>
              </a:rPr>
              <a:t>Interactively procrastinate high-payoff content without backward-compatible data. Quickly cultivate optimal processes and tactical architectures. </a:t>
            </a:r>
            <a:endParaRPr lang="fr-FR" sz="1200" kern="0">
              <a:solidFill>
                <a:schemeClr val="bg1">
                  <a:lumMod val="85000"/>
                  <a:lumOff val="15000"/>
                </a:schemeClr>
              </a:solidFill>
              <a:latin typeface="Arial" panose="020b0604020202020204" pitchFamily="34" charset="0"/>
            </a:endParaRPr>
          </a:p>
        </p:txBody>
      </p:sp>
    </p:spTree>
    <p:extLst>
      <p:ext uri="{BB962C8B-B14F-4D97-AF65-F5344CB8AC3E}">
        <p14:creationId xmlns:p14="http://schemas.microsoft.com/office/powerpoint/2010/main" val="2451806436"/>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evices Slide 2">
    <p:spTree>
      <p:nvGrpSpPr>
        <p:cNvPr id="1" name=""/>
        <p:cNvGrpSpPr/>
        <p:nvPr/>
      </p:nvGrpSpPr>
      <p:grpSpPr>
        <a:xfrm>
          <a:off x="0" y="0"/>
          <a:ext cx="0" cy="0"/>
        </a:xfrm>
      </p:grpSpPr>
      <p:grpSp>
        <p:nvGrpSpPr>
          <p:cNvPr id="4" name="Group 3">
            <a:extLst>
              <a:ext uri="{FF2B5EF4-FFF2-40B4-BE49-F238E27FC236}">
                <a16:creationId xmlns:a16="http://schemas.microsoft.com/office/drawing/2014/main" id="{7701E34A-8A74-AF45-95A1-8F64F8397176}"/>
              </a:ext>
            </a:extLst>
          </p:cNvPr>
          <p:cNvGrpSpPr>
            <a:grpSpLocks noChangeAspect="1"/>
          </p:cNvGrpSpPr>
          <p:nvPr userDrawn="1"/>
        </p:nvGrpSpPr>
        <p:grpSpPr>
          <a:xfrm>
            <a:off x="3434783" y="684894"/>
            <a:ext cx="7073189" cy="5444444"/>
            <a:chOff x="3052446" y="1577822"/>
            <a:chExt cx="3914547" cy="3013143"/>
          </a:xfrm>
          <a:solidFill>
            <a:schemeClr val="bg1"/>
          </a:solidFill>
          <a:effectLst>
            <a:outerShdw blurRad="190500" dist="127000" dir="5400000" algn="ctr" rotWithShape="0">
              <a:srgbClr val="000000">
                <a:alpha val="20000"/>
              </a:srgbClr>
            </a:outerShdw>
          </a:effectLst>
        </p:grpSpPr>
        <p:sp>
          <p:nvSpPr>
            <p:cNvPr id="5" name="Rectangle: Rounded Corners 10">
              <a:extLst>
                <a:ext uri="{FF2B5EF4-FFF2-40B4-BE49-F238E27FC236}">
                  <a16:creationId xmlns:a16="http://schemas.microsoft.com/office/drawing/2014/main" id="{8744A125-5E01-4140-A1E9-9198E5247499}"/>
                </a:ext>
              </a:extLst>
            </p:cNvPr>
            <p:cNvSpPr/>
            <p:nvPr/>
          </p:nvSpPr>
          <p:spPr>
            <a:xfrm>
              <a:off x="3078993" y="1602965"/>
              <a:ext cx="3888000" cy="2988000"/>
            </a:xfrm>
            <a:prstGeom prst="roundRect">
              <a:avLst>
                <a:gd name="adj" fmla="val 6146"/>
              </a:avLst>
            </a:prstGeom>
            <a:grpFill/>
            <a:ln>
              <a:noFill/>
            </a:ln>
            <a:effectLst>
              <a:outerShdw blurRad="1905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6" name="Freeform: Shape 9">
              <a:extLst>
                <a:ext uri="{FF2B5EF4-FFF2-40B4-BE49-F238E27FC236}">
                  <a16:creationId xmlns:a16="http://schemas.microsoft.com/office/drawing/2014/main" id="{4128F449-A50C-614E-BF5A-8F0159BD90BD}"/>
                </a:ext>
              </a:extLst>
            </p:cNvPr>
            <p:cNvSpPr>
              <a:spLocks noChangeAspect="1"/>
            </p:cNvSpPr>
            <p:nvPr/>
          </p:nvSpPr>
          <p:spPr>
            <a:xfrm rot="16200000">
              <a:off x="2937503" y="2165767"/>
              <a:ext cx="247886" cy="18000"/>
            </a:xfrm>
            <a:custGeom>
              <a:gdLst>
                <a:gd name="connsiteX0" fmla="*/ 0 w 360000"/>
                <a:gd name="connsiteY0" fmla="*/ 26141 h 26141"/>
                <a:gd name="connsiteX1" fmla="*/ 0 w 360000"/>
                <a:gd name="connsiteY1" fmla="*/ 18000 h 26141"/>
                <a:gd name="connsiteX2" fmla="*/ 18000 w 360000"/>
                <a:gd name="connsiteY2" fmla="*/ 0 h 26141"/>
                <a:gd name="connsiteX3" fmla="*/ 342000 w 360000"/>
                <a:gd name="connsiteY3" fmla="*/ 0 h 26141"/>
                <a:gd name="connsiteX4" fmla="*/ 360000 w 360000"/>
                <a:gd name="connsiteY4" fmla="*/ 18000 h 26141"/>
                <a:gd name="connsiteX5" fmla="*/ 360000 w 360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00" h="26141">
                  <a:moveTo>
                    <a:pt x="0" y="26141"/>
                  </a:moveTo>
                  <a:lnTo>
                    <a:pt x="0" y="18000"/>
                  </a:lnTo>
                  <a:cubicBezTo>
                    <a:pt x="0" y="8059"/>
                    <a:pt x="8059" y="0"/>
                    <a:pt x="18000" y="0"/>
                  </a:cubicBezTo>
                  <a:lnTo>
                    <a:pt x="342000" y="0"/>
                  </a:lnTo>
                  <a:cubicBezTo>
                    <a:pt x="351941" y="0"/>
                    <a:pt x="360000" y="8059"/>
                    <a:pt x="360000" y="18000"/>
                  </a:cubicBezTo>
                  <a:lnTo>
                    <a:pt x="360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7" name="Rectangle: Rounded Corners 11">
              <a:extLst>
                <a:ext uri="{FF2B5EF4-FFF2-40B4-BE49-F238E27FC236}">
                  <a16:creationId xmlns:a16="http://schemas.microsoft.com/office/drawing/2014/main" id="{E6090038-32D6-314E-BD25-D18B3CA7AE15}"/>
                </a:ext>
              </a:extLst>
            </p:cNvPr>
            <p:cNvSpPr/>
            <p:nvPr/>
          </p:nvSpPr>
          <p:spPr>
            <a:xfrm>
              <a:off x="3096993" y="1620965"/>
              <a:ext cx="3852000" cy="2952000"/>
            </a:xfrm>
            <a:prstGeom prst="roundRect">
              <a:avLst>
                <a:gd name="adj" fmla="val 56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8" name="Rectangle: Rounded Corners 12">
              <a:extLst>
                <a:ext uri="{FF2B5EF4-FFF2-40B4-BE49-F238E27FC236}">
                  <a16:creationId xmlns:a16="http://schemas.microsoft.com/office/drawing/2014/main" id="{D635E48A-4082-364B-82C5-A96B52B6BDB4}"/>
                </a:ext>
              </a:extLst>
            </p:cNvPr>
            <p:cNvSpPr/>
            <p:nvPr/>
          </p:nvSpPr>
          <p:spPr>
            <a:xfrm>
              <a:off x="3222993" y="1746965"/>
              <a:ext cx="3600000" cy="2700000"/>
            </a:xfrm>
            <a:prstGeom prst="roundRect">
              <a:avLst>
                <a:gd name="adj" fmla="val 30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9" name="Freeform: Shape 13">
              <a:extLst>
                <a:ext uri="{FF2B5EF4-FFF2-40B4-BE49-F238E27FC236}">
                  <a16:creationId xmlns:a16="http://schemas.microsoft.com/office/drawing/2014/main" id="{50AB4048-DC74-3A4B-B28D-57E9A9CD3557}"/>
                </a:ext>
              </a:extLst>
            </p:cNvPr>
            <p:cNvSpPr>
              <a:spLocks noChangeAspect="1"/>
            </p:cNvSpPr>
            <p:nvPr/>
          </p:nvSpPr>
          <p:spPr>
            <a:xfrm flipH="1">
              <a:off x="3424782" y="1577822"/>
              <a:ext cx="198309" cy="18000"/>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0" name="Freeform: Shape 14">
              <a:extLst>
                <a:ext uri="{FF2B5EF4-FFF2-40B4-BE49-F238E27FC236}">
                  <a16:creationId xmlns:a16="http://schemas.microsoft.com/office/drawing/2014/main" id="{36C85D2B-2533-ED44-993D-3687829FB64A}"/>
                </a:ext>
              </a:extLst>
            </p:cNvPr>
            <p:cNvSpPr>
              <a:spLocks noChangeAspect="1"/>
            </p:cNvSpPr>
            <p:nvPr/>
          </p:nvSpPr>
          <p:spPr>
            <a:xfrm flipH="1">
              <a:off x="3684339" y="1577822"/>
              <a:ext cx="198309" cy="18000"/>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grpSp>
        <p:nvGrpSpPr>
          <p:cNvPr id="11" name="Group 10">
            <a:extLst>
              <a:ext uri="{FF2B5EF4-FFF2-40B4-BE49-F238E27FC236}">
                <a16:creationId xmlns:a16="http://schemas.microsoft.com/office/drawing/2014/main" id="{063DED27-F48B-4046-A3AC-953CEC6718D1}"/>
              </a:ext>
            </a:extLst>
          </p:cNvPr>
          <p:cNvGrpSpPr/>
          <p:nvPr userDrawn="1"/>
        </p:nvGrpSpPr>
        <p:grpSpPr>
          <a:xfrm>
            <a:off x="1684027" y="1974682"/>
            <a:ext cx="2560232" cy="5201563"/>
            <a:chOff x="1919860" y="728663"/>
            <a:chExt cx="2657904" cy="5400000"/>
          </a:xfrm>
          <a:effectLst>
            <a:outerShdw blurRad="190500" dist="127000" dir="8100000" algn="tr" rotWithShape="0">
              <a:prstClr val="black">
                <a:alpha val="20000"/>
              </a:prstClr>
            </a:outerShdw>
          </a:effectLst>
        </p:grpSpPr>
        <p:grpSp>
          <p:nvGrpSpPr>
            <p:cNvPr id="12" name="Group 11">
              <a:extLst>
                <a:ext uri="{FF2B5EF4-FFF2-40B4-BE49-F238E27FC236}">
                  <a16:creationId xmlns:a16="http://schemas.microsoft.com/office/drawing/2014/main" id="{F331A858-0B92-CD4B-AB66-E4F5C69C9BC6}"/>
                </a:ext>
              </a:extLst>
            </p:cNvPr>
            <p:cNvGrpSpPr/>
            <p:nvPr/>
          </p:nvGrpSpPr>
          <p:grpSpPr>
            <a:xfrm>
              <a:off x="1919860" y="728663"/>
              <a:ext cx="2657904" cy="5400000"/>
              <a:chOff x="1919860" y="728663"/>
              <a:chExt cx="2657904" cy="5400000"/>
            </a:xfrm>
            <a:solidFill>
              <a:schemeClr val="accent1">
                <a:lumMod val="75000"/>
              </a:schemeClr>
            </a:solidFill>
          </p:grpSpPr>
          <p:sp>
            <p:nvSpPr>
              <p:cNvPr id="15" name="Freeform: Shape 20">
                <a:extLst>
                  <a:ext uri="{FF2B5EF4-FFF2-40B4-BE49-F238E27FC236}">
                    <a16:creationId xmlns:a16="http://schemas.microsoft.com/office/drawing/2014/main" id="{29AF85D9-462C-7C43-B38E-9EC5C3F346A7}"/>
                  </a:ext>
                </a:extLst>
              </p:cNvPr>
              <p:cNvSpPr/>
              <p:nvPr/>
            </p:nvSpPr>
            <p:spPr>
              <a:xfrm>
                <a:off x="1951621" y="728663"/>
                <a:ext cx="2592000" cy="5400000"/>
              </a:xfrm>
              <a:custGeom>
                <a:gdLst>
                  <a:gd name="connsiteX0" fmla="*/ 274337 w 2592000"/>
                  <a:gd name="connsiteY0" fmla="*/ 0 h 5400000"/>
                  <a:gd name="connsiteX1" fmla="*/ 2317663 w 2592000"/>
                  <a:gd name="connsiteY1" fmla="*/ 0 h 5400000"/>
                  <a:gd name="connsiteX2" fmla="*/ 2592000 w 2592000"/>
                  <a:gd name="connsiteY2" fmla="*/ 274337 h 5400000"/>
                  <a:gd name="connsiteX3" fmla="*/ 2592000 w 2592000"/>
                  <a:gd name="connsiteY3" fmla="*/ 5125663 h 5400000"/>
                  <a:gd name="connsiteX4" fmla="*/ 2317663 w 2592000"/>
                  <a:gd name="connsiteY4" fmla="*/ 5400000 h 5400000"/>
                  <a:gd name="connsiteX5" fmla="*/ 1435932 w 2592000"/>
                  <a:gd name="connsiteY5" fmla="*/ 5400000 h 5400000"/>
                  <a:gd name="connsiteX6" fmla="*/ 1432754 w 2592000"/>
                  <a:gd name="connsiteY6" fmla="*/ 5387288 h 5400000"/>
                  <a:gd name="connsiteX7" fmla="*/ 1159246 w 2592000"/>
                  <a:gd name="connsiteY7" fmla="*/ 5387288 h 5400000"/>
                  <a:gd name="connsiteX8" fmla="*/ 1156068 w 2592000"/>
                  <a:gd name="connsiteY8" fmla="*/ 5400000 h 5400000"/>
                  <a:gd name="connsiteX9" fmla="*/ 274337 w 2592000"/>
                  <a:gd name="connsiteY9" fmla="*/ 5400000 h 5400000"/>
                  <a:gd name="connsiteX10" fmla="*/ 0 w 2592000"/>
                  <a:gd name="connsiteY10" fmla="*/ 5125663 h 5400000"/>
                  <a:gd name="connsiteX11" fmla="*/ 0 w 2592000"/>
                  <a:gd name="connsiteY11" fmla="*/ 274337 h 5400000"/>
                  <a:gd name="connsiteX12" fmla="*/ 274337 w 2592000"/>
                  <a:gd name="connsiteY12" fmla="*/ 0 h 54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000" h="5400000">
                    <a:moveTo>
                      <a:pt x="274337" y="0"/>
                    </a:moveTo>
                    <a:lnTo>
                      <a:pt x="2317663" y="0"/>
                    </a:lnTo>
                    <a:cubicBezTo>
                      <a:pt x="2469175" y="0"/>
                      <a:pt x="2592000" y="122825"/>
                      <a:pt x="2592000" y="274337"/>
                    </a:cubicBezTo>
                    <a:lnTo>
                      <a:pt x="2592000" y="5125663"/>
                    </a:lnTo>
                    <a:cubicBezTo>
                      <a:pt x="2592000" y="5277175"/>
                      <a:pt x="2469175" y="5400000"/>
                      <a:pt x="2317663" y="5400000"/>
                    </a:cubicBezTo>
                    <a:lnTo>
                      <a:pt x="1435932" y="5400000"/>
                    </a:lnTo>
                    <a:lnTo>
                      <a:pt x="1432754" y="5387288"/>
                    </a:lnTo>
                    <a:lnTo>
                      <a:pt x="1159246" y="5387288"/>
                    </a:lnTo>
                    <a:lnTo>
                      <a:pt x="1156068" y="5400000"/>
                    </a:lnTo>
                    <a:lnTo>
                      <a:pt x="274337" y="5400000"/>
                    </a:lnTo>
                    <a:cubicBezTo>
                      <a:pt x="122825" y="5400000"/>
                      <a:pt x="0" y="5277175"/>
                      <a:pt x="0" y="5125663"/>
                    </a:cubicBezTo>
                    <a:lnTo>
                      <a:pt x="0" y="274337"/>
                    </a:lnTo>
                    <a:cubicBezTo>
                      <a:pt x="0" y="122825"/>
                      <a:pt x="122825" y="0"/>
                      <a:pt x="2743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6" name="Freeform: Shape 21">
                <a:extLst>
                  <a:ext uri="{FF2B5EF4-FFF2-40B4-BE49-F238E27FC236}">
                    <a16:creationId xmlns:a16="http://schemas.microsoft.com/office/drawing/2014/main" id="{8C307A41-BDEB-A240-96CA-DB6790E15B96}"/>
                  </a:ext>
                </a:extLst>
              </p:cNvPr>
              <p:cNvSpPr/>
              <p:nvPr/>
            </p:nvSpPr>
            <p:spPr>
              <a:xfrm rot="5400000">
                <a:off x="4384694" y="2599751"/>
                <a:ext cx="360000" cy="26141"/>
              </a:xfrm>
              <a:custGeom>
                <a:gdLst>
                  <a:gd name="connsiteX0" fmla="*/ 0 w 360000"/>
                  <a:gd name="connsiteY0" fmla="*/ 26141 h 26141"/>
                  <a:gd name="connsiteX1" fmla="*/ 0 w 360000"/>
                  <a:gd name="connsiteY1" fmla="*/ 18000 h 26141"/>
                  <a:gd name="connsiteX2" fmla="*/ 18000 w 360000"/>
                  <a:gd name="connsiteY2" fmla="*/ 0 h 26141"/>
                  <a:gd name="connsiteX3" fmla="*/ 342000 w 360000"/>
                  <a:gd name="connsiteY3" fmla="*/ 0 h 26141"/>
                  <a:gd name="connsiteX4" fmla="*/ 360000 w 360000"/>
                  <a:gd name="connsiteY4" fmla="*/ 18000 h 26141"/>
                  <a:gd name="connsiteX5" fmla="*/ 360000 w 360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00" h="26141">
                    <a:moveTo>
                      <a:pt x="0" y="26141"/>
                    </a:moveTo>
                    <a:lnTo>
                      <a:pt x="0" y="18000"/>
                    </a:lnTo>
                    <a:cubicBezTo>
                      <a:pt x="0" y="8059"/>
                      <a:pt x="8059" y="0"/>
                      <a:pt x="18000" y="0"/>
                    </a:cubicBezTo>
                    <a:lnTo>
                      <a:pt x="342000" y="0"/>
                    </a:lnTo>
                    <a:cubicBezTo>
                      <a:pt x="351941" y="0"/>
                      <a:pt x="360000" y="8059"/>
                      <a:pt x="360000" y="18000"/>
                    </a:cubicBezTo>
                    <a:lnTo>
                      <a:pt x="360000" y="261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7" name="Freeform: Shape 23">
                <a:extLst>
                  <a:ext uri="{FF2B5EF4-FFF2-40B4-BE49-F238E27FC236}">
                    <a16:creationId xmlns:a16="http://schemas.microsoft.com/office/drawing/2014/main" id="{1CF79238-7B83-3A49-A58C-586CE68C2204}"/>
                  </a:ext>
                </a:extLst>
              </p:cNvPr>
              <p:cNvSpPr/>
              <p:nvPr/>
            </p:nvSpPr>
            <p:spPr>
              <a:xfrm rot="16200000" flipH="1">
                <a:off x="1788931" y="2635754"/>
                <a:ext cx="288000" cy="26141"/>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8" name="Freeform: Shape 24">
                <a:extLst>
                  <a:ext uri="{FF2B5EF4-FFF2-40B4-BE49-F238E27FC236}">
                    <a16:creationId xmlns:a16="http://schemas.microsoft.com/office/drawing/2014/main" id="{49FECCD4-5751-D546-A66C-4F4DCC7E4C3F}"/>
                  </a:ext>
                </a:extLst>
              </p:cNvPr>
              <p:cNvSpPr/>
              <p:nvPr/>
            </p:nvSpPr>
            <p:spPr>
              <a:xfrm rot="16200000" flipH="1">
                <a:off x="1788932" y="2275751"/>
                <a:ext cx="288000" cy="26141"/>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13" name="Freeform: Shape 17">
              <a:extLst>
                <a:ext uri="{FF2B5EF4-FFF2-40B4-BE49-F238E27FC236}">
                  <a16:creationId xmlns:a16="http://schemas.microsoft.com/office/drawing/2014/main" id="{C0B1D513-0EB3-864F-B284-99EBB31AEE54}"/>
                </a:ext>
              </a:extLst>
            </p:cNvPr>
            <p:cNvSpPr/>
            <p:nvPr/>
          </p:nvSpPr>
          <p:spPr>
            <a:xfrm>
              <a:off x="1978621" y="755663"/>
              <a:ext cx="2538000" cy="5346000"/>
            </a:xfrm>
            <a:custGeom>
              <a:gdLst>
                <a:gd name="connsiteX0" fmla="*/ 251973 w 2538000"/>
                <a:gd name="connsiteY0" fmla="*/ 0 h 5346000"/>
                <a:gd name="connsiteX1" fmla="*/ 891001 w 2538000"/>
                <a:gd name="connsiteY1" fmla="*/ 0 h 5346000"/>
                <a:gd name="connsiteX2" fmla="*/ 899789 w 2538000"/>
                <a:gd name="connsiteY2" fmla="*/ 17999 h 5346000"/>
                <a:gd name="connsiteX3" fmla="*/ 1638211 w 2538000"/>
                <a:gd name="connsiteY3" fmla="*/ 17999 h 5346000"/>
                <a:gd name="connsiteX4" fmla="*/ 1647000 w 2538000"/>
                <a:gd name="connsiteY4" fmla="*/ 0 h 5346000"/>
                <a:gd name="connsiteX5" fmla="*/ 2286027 w 2538000"/>
                <a:gd name="connsiteY5" fmla="*/ 0 h 5346000"/>
                <a:gd name="connsiteX6" fmla="*/ 2538000 w 2538000"/>
                <a:gd name="connsiteY6" fmla="*/ 251973 h 5346000"/>
                <a:gd name="connsiteX7" fmla="*/ 2538000 w 2538000"/>
                <a:gd name="connsiteY7" fmla="*/ 5094027 h 5346000"/>
                <a:gd name="connsiteX8" fmla="*/ 2286027 w 2538000"/>
                <a:gd name="connsiteY8" fmla="*/ 5346000 h 5346000"/>
                <a:gd name="connsiteX9" fmla="*/ 251973 w 2538000"/>
                <a:gd name="connsiteY9" fmla="*/ 5346000 h 5346000"/>
                <a:gd name="connsiteX10" fmla="*/ 0 w 2538000"/>
                <a:gd name="connsiteY10" fmla="*/ 5094027 h 5346000"/>
                <a:gd name="connsiteX11" fmla="*/ 0 w 2538000"/>
                <a:gd name="connsiteY11" fmla="*/ 251973 h 5346000"/>
                <a:gd name="connsiteX12" fmla="*/ 251973 w 2538000"/>
                <a:gd name="connsiteY12" fmla="*/ 0 h 5346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8000" h="5346000">
                  <a:moveTo>
                    <a:pt x="251973" y="0"/>
                  </a:moveTo>
                  <a:lnTo>
                    <a:pt x="891001" y="0"/>
                  </a:lnTo>
                  <a:lnTo>
                    <a:pt x="899789" y="17999"/>
                  </a:lnTo>
                  <a:lnTo>
                    <a:pt x="1638211" y="17999"/>
                  </a:lnTo>
                  <a:lnTo>
                    <a:pt x="1647000" y="0"/>
                  </a:lnTo>
                  <a:lnTo>
                    <a:pt x="2286027" y="0"/>
                  </a:lnTo>
                  <a:cubicBezTo>
                    <a:pt x="2425188" y="0"/>
                    <a:pt x="2538000" y="112812"/>
                    <a:pt x="2538000" y="251973"/>
                  </a:cubicBezTo>
                  <a:lnTo>
                    <a:pt x="2538000" y="5094027"/>
                  </a:lnTo>
                  <a:cubicBezTo>
                    <a:pt x="2538000" y="5233188"/>
                    <a:pt x="2425188" y="5346000"/>
                    <a:pt x="2286027" y="5346000"/>
                  </a:cubicBezTo>
                  <a:lnTo>
                    <a:pt x="251973" y="5346000"/>
                  </a:lnTo>
                  <a:cubicBezTo>
                    <a:pt x="112812" y="5346000"/>
                    <a:pt x="0" y="5233188"/>
                    <a:pt x="0" y="5094027"/>
                  </a:cubicBezTo>
                  <a:lnTo>
                    <a:pt x="0" y="251973"/>
                  </a:lnTo>
                  <a:cubicBezTo>
                    <a:pt x="0" y="112812"/>
                    <a:pt x="112812" y="0"/>
                    <a:pt x="2519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4" name="Rectangle: Rounded Corners 19">
              <a:extLst>
                <a:ext uri="{FF2B5EF4-FFF2-40B4-BE49-F238E27FC236}">
                  <a16:creationId xmlns:a16="http://schemas.microsoft.com/office/drawing/2014/main" id="{2CC62125-B19D-0B46-825F-BE1CFC03E04C}"/>
                </a:ext>
              </a:extLst>
            </p:cNvPr>
            <p:cNvSpPr/>
            <p:nvPr/>
          </p:nvSpPr>
          <p:spPr>
            <a:xfrm>
              <a:off x="2077621" y="854663"/>
              <a:ext cx="2340000" cy="5148000"/>
            </a:xfrm>
            <a:prstGeom prst="roundRect">
              <a:avLst>
                <a:gd name="adj" fmla="val 85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39" name="Picture Placeholder 38">
            <a:extLst>
              <a:ext uri="{FF2B5EF4-FFF2-40B4-BE49-F238E27FC236}">
                <a16:creationId xmlns:a16="http://schemas.microsoft.com/office/drawing/2014/main" id="{1AA9078A-D85C-41F4-B3EC-EC4130DB44F1}"/>
              </a:ext>
            </a:extLst>
          </p:cNvPr>
          <p:cNvSpPr>
            <a:spLocks noGrp="1"/>
          </p:cNvSpPr>
          <p:nvPr>
            <p:ph type="pic" sz="quarter" idx="12" hasCustomPrompt="1"/>
          </p:nvPr>
        </p:nvSpPr>
        <p:spPr>
          <a:xfrm>
            <a:off x="3694976" y="947660"/>
            <a:ext cx="6552804" cy="4918912"/>
          </a:xfrm>
          <a:custGeom>
            <a:gdLst>
              <a:gd name="connsiteX0" fmla="*/ 129810 w 6552804"/>
              <a:gd name="connsiteY0" fmla="*/ 0 h 4918912"/>
              <a:gd name="connsiteX1" fmla="*/ 6422994 w 6552804"/>
              <a:gd name="connsiteY1" fmla="*/ 0 h 4918912"/>
              <a:gd name="connsiteX2" fmla="*/ 6552804 w 6552804"/>
              <a:gd name="connsiteY2" fmla="*/ 129810 h 4918912"/>
              <a:gd name="connsiteX3" fmla="*/ 6552804 w 6552804"/>
              <a:gd name="connsiteY3" fmla="*/ 4789102 h 4918912"/>
              <a:gd name="connsiteX4" fmla="*/ 6422994 w 6552804"/>
              <a:gd name="connsiteY4" fmla="*/ 4918912 h 4918912"/>
              <a:gd name="connsiteX5" fmla="*/ 522911 w 6552804"/>
              <a:gd name="connsiteY5" fmla="*/ 4918912 h 4918912"/>
              <a:gd name="connsiteX6" fmla="*/ 522911 w 6552804"/>
              <a:gd name="connsiteY6" fmla="*/ 1297467 h 4918912"/>
              <a:gd name="connsiteX7" fmla="*/ 265250 w 6552804"/>
              <a:gd name="connsiteY7" fmla="*/ 1039806 h 4918912"/>
              <a:gd name="connsiteX8" fmla="*/ 0 w 6552804"/>
              <a:gd name="connsiteY8" fmla="*/ 1039806 h 4918912"/>
              <a:gd name="connsiteX9" fmla="*/ 0 w 6552804"/>
              <a:gd name="connsiteY9" fmla="*/ 129810 h 4918912"/>
              <a:gd name="connsiteX10" fmla="*/ 129810 w 6552804"/>
              <a:gd name="connsiteY10" fmla="*/ 0 h 4918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2804" h="4918912">
                <a:moveTo>
                  <a:pt x="129810" y="0"/>
                </a:moveTo>
                <a:lnTo>
                  <a:pt x="6422994" y="0"/>
                </a:lnTo>
                <a:cubicBezTo>
                  <a:pt x="6494686" y="0"/>
                  <a:pt x="6552804" y="58118"/>
                  <a:pt x="6552804" y="129810"/>
                </a:cubicBezTo>
                <a:lnTo>
                  <a:pt x="6552804" y="4789102"/>
                </a:lnTo>
                <a:cubicBezTo>
                  <a:pt x="6552804" y="4860794"/>
                  <a:pt x="6494686" y="4918912"/>
                  <a:pt x="6422994" y="4918912"/>
                </a:cubicBezTo>
                <a:lnTo>
                  <a:pt x="522911" y="4918912"/>
                </a:lnTo>
                <a:lnTo>
                  <a:pt x="522911" y="1297467"/>
                </a:lnTo>
                <a:cubicBezTo>
                  <a:pt x="522911" y="1155165"/>
                  <a:pt x="407552" y="1039806"/>
                  <a:pt x="265250" y="1039806"/>
                </a:cubicBezTo>
                <a:lnTo>
                  <a:pt x="0" y="1039806"/>
                </a:lnTo>
                <a:lnTo>
                  <a:pt x="0" y="129810"/>
                </a:lnTo>
                <a:cubicBezTo>
                  <a:pt x="0" y="58118"/>
                  <a:pt x="58118" y="0"/>
                  <a:pt x="129810" y="0"/>
                </a:cubicBezTo>
                <a:close/>
              </a:path>
            </a:pathLst>
          </a:custGeom>
          <a:solidFill>
            <a:schemeClr val="accent1"/>
          </a:solidFill>
        </p:spPr>
        <p:txBody>
          <a:bodyPr wrap="square" tIns="252000" anchor="t">
            <a:noAutofit/>
          </a:bodyPr>
          <a:lstStyle>
            <a:lvl1pPr marL="0" indent="0" algn="ctr">
              <a:buNone/>
              <a:defRPr sz="1600" b="0" i="0">
                <a:latin typeface="Arial" panose="020b0604020202020204" pitchFamily="34" charset="0"/>
              </a:defRPr>
            </a:lvl1pPr>
          </a:lstStyle>
          <a:p>
            <a:r>
              <a:rPr lang="fr-FR"/>
              <a:t>Insert picture</a:t>
            </a:r>
          </a:p>
        </p:txBody>
      </p:sp>
      <p:sp>
        <p:nvSpPr>
          <p:cNvPr id="20" name="Picture Placeholder 19">
            <a:extLst>
              <a:ext uri="{FF2B5EF4-FFF2-40B4-BE49-F238E27FC236}">
                <a16:creationId xmlns:a16="http://schemas.microsoft.com/office/drawing/2014/main" id="{0D6AD3FB-F786-4F0D-8B7C-59007505234D}"/>
              </a:ext>
            </a:extLst>
          </p:cNvPr>
          <p:cNvSpPr>
            <a:spLocks noGrp="1"/>
          </p:cNvSpPr>
          <p:nvPr>
            <p:ph type="pic" sz="quarter" idx="11" hasCustomPrompt="1"/>
          </p:nvPr>
        </p:nvSpPr>
        <p:spPr>
          <a:xfrm>
            <a:off x="1819645" y="2096051"/>
            <a:ext cx="2288996" cy="4958824"/>
          </a:xfrm>
          <a:custGeom>
            <a:gdLst>
              <a:gd name="connsiteX0" fmla="*/ 203664 w 2376488"/>
              <a:gd name="connsiteY0" fmla="*/ 0 h 5143500"/>
              <a:gd name="connsiteX1" fmla="*/ 2173188 w 2376488"/>
              <a:gd name="connsiteY1" fmla="*/ 0 h 5143500"/>
              <a:gd name="connsiteX2" fmla="*/ 2251253 w 2376488"/>
              <a:gd name="connsiteY2" fmla="*/ 15761 h 5143500"/>
              <a:gd name="connsiteX3" fmla="*/ 2372673 w 2376488"/>
              <a:gd name="connsiteY3" fmla="*/ 163800 h 5143500"/>
              <a:gd name="connsiteX4" fmla="*/ 2376488 w 2376488"/>
              <a:gd name="connsiteY4" fmla="*/ 201644 h 5143500"/>
              <a:gd name="connsiteX5" fmla="*/ 2376488 w 2376488"/>
              <a:gd name="connsiteY5" fmla="*/ 4952244 h 5143500"/>
              <a:gd name="connsiteX6" fmla="*/ 2372673 w 2376488"/>
              <a:gd name="connsiteY6" fmla="*/ 4990088 h 5143500"/>
              <a:gd name="connsiteX7" fmla="*/ 2251253 w 2376488"/>
              <a:gd name="connsiteY7" fmla="*/ 5138128 h 5143500"/>
              <a:gd name="connsiteX8" fmla="*/ 2224641 w 2376488"/>
              <a:gd name="connsiteY8" fmla="*/ 5143500 h 5143500"/>
              <a:gd name="connsiteX9" fmla="*/ 152210 w 2376488"/>
              <a:gd name="connsiteY9" fmla="*/ 5143500 h 5143500"/>
              <a:gd name="connsiteX10" fmla="*/ 125599 w 2376488"/>
              <a:gd name="connsiteY10" fmla="*/ 5138128 h 5143500"/>
              <a:gd name="connsiteX11" fmla="*/ 0 w 2376488"/>
              <a:gd name="connsiteY11" fmla="*/ 4948643 h 5143500"/>
              <a:gd name="connsiteX12" fmla="*/ 0 w 2376488"/>
              <a:gd name="connsiteY12" fmla="*/ 205245 h 5143500"/>
              <a:gd name="connsiteX13" fmla="*/ 125599 w 2376488"/>
              <a:gd name="connsiteY13" fmla="*/ 15761 h 5143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488" h="5143500">
                <a:moveTo>
                  <a:pt x="203664" y="0"/>
                </a:moveTo>
                <a:lnTo>
                  <a:pt x="2173188" y="0"/>
                </a:lnTo>
                <a:lnTo>
                  <a:pt x="2251253" y="15761"/>
                </a:lnTo>
                <a:cubicBezTo>
                  <a:pt x="2312760" y="41776"/>
                  <a:pt x="2358976" y="96865"/>
                  <a:pt x="2372673" y="163800"/>
                </a:cubicBezTo>
                <a:lnTo>
                  <a:pt x="2376488" y="201644"/>
                </a:lnTo>
                <a:lnTo>
                  <a:pt x="2376488" y="4952244"/>
                </a:lnTo>
                <a:lnTo>
                  <a:pt x="2372673" y="4990088"/>
                </a:lnTo>
                <a:cubicBezTo>
                  <a:pt x="2358976" y="5057023"/>
                  <a:pt x="2312760" y="5112112"/>
                  <a:pt x="2251253" y="5138128"/>
                </a:cubicBezTo>
                <a:lnTo>
                  <a:pt x="2224641" y="5143500"/>
                </a:lnTo>
                <a:lnTo>
                  <a:pt x="152210" y="5143500"/>
                </a:lnTo>
                <a:lnTo>
                  <a:pt x="125599" y="5138128"/>
                </a:lnTo>
                <a:cubicBezTo>
                  <a:pt x="51789" y="5106909"/>
                  <a:pt x="0" y="5033824"/>
                  <a:pt x="0" y="4948643"/>
                </a:cubicBezTo>
                <a:lnTo>
                  <a:pt x="0" y="205245"/>
                </a:lnTo>
                <a:cubicBezTo>
                  <a:pt x="0" y="120064"/>
                  <a:pt x="51789" y="46979"/>
                  <a:pt x="125599" y="15761"/>
                </a:cubicBezTo>
                <a:close/>
              </a:path>
            </a:pathLst>
          </a:custGeom>
          <a:solidFill>
            <a:schemeClr val="accent1"/>
          </a:solidFill>
        </p:spPr>
        <p:txBody>
          <a:bodyPr wrap="square" tIns="252000" anchor="t">
            <a:noAutofit/>
          </a:bodyPr>
          <a:lstStyle>
            <a:lvl1pPr marL="0" indent="0" algn="ctr">
              <a:buNone/>
              <a:defRPr sz="1200" b="0" i="0">
                <a:latin typeface="Arial" panose="020b0604020202020204" pitchFamily="34" charset="0"/>
              </a:defRPr>
            </a:lvl1pPr>
          </a:lstStyle>
          <a:p>
            <a:r>
              <a:rPr lang="fr-FR"/>
              <a:t>Insert picture</a:t>
            </a:r>
          </a:p>
        </p:txBody>
      </p:sp>
    </p:spTree>
    <p:extLst>
      <p:ext uri="{BB962C8B-B14F-4D97-AF65-F5344CB8AC3E}">
        <p14:creationId xmlns:p14="http://schemas.microsoft.com/office/powerpoint/2010/main" val="1033641050"/>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evices Slide 3">
    <p:spTree>
      <p:nvGrpSpPr>
        <p:cNvPr id="1" name=""/>
        <p:cNvGrpSpPr/>
        <p:nvPr/>
      </p:nvGrpSpPr>
      <p:grpSpPr>
        <a:xfrm>
          <a:off x="0" y="0"/>
          <a:ext cx="0" cy="0"/>
        </a:xfrm>
      </p:grpSpPr>
      <p:sp>
        <p:nvSpPr>
          <p:cNvPr id="30" name="Rectangle 29">
            <a:extLst>
              <a:ext uri="{FF2B5EF4-FFF2-40B4-BE49-F238E27FC236}">
                <a16:creationId xmlns:a16="http://schemas.microsoft.com/office/drawing/2014/main" id="{AFDE2F76-F35E-2443-8C6A-8FD4F37E952C}"/>
              </a:ext>
            </a:extLst>
          </p:cNvPr>
          <p:cNvSpPr/>
          <p:nvPr userDrawn="1"/>
        </p:nvSpPr>
        <p:spPr>
          <a:xfrm>
            <a:off x="0" y="563880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nvGrpSpPr>
          <p:cNvPr id="5" name="Group 4">
            <a:extLst>
              <a:ext uri="{FF2B5EF4-FFF2-40B4-BE49-F238E27FC236}">
                <a16:creationId xmlns:a16="http://schemas.microsoft.com/office/drawing/2014/main" id="{5D160756-FABB-554A-8A90-FEDD5C9F785D}"/>
              </a:ext>
            </a:extLst>
          </p:cNvPr>
          <p:cNvGrpSpPr/>
          <p:nvPr userDrawn="1"/>
        </p:nvGrpSpPr>
        <p:grpSpPr>
          <a:xfrm>
            <a:off x="3187148" y="2134181"/>
            <a:ext cx="7200000" cy="3726000"/>
            <a:chOff x="850064" y="1078825"/>
            <a:chExt cx="7200000" cy="3726000"/>
          </a:xfrm>
          <a:solidFill>
            <a:schemeClr val="bg1"/>
          </a:solidFill>
        </p:grpSpPr>
        <p:sp>
          <p:nvSpPr>
            <p:cNvPr id="6" name="Rectangle: Top Corners Rounded 16">
              <a:extLst>
                <a:ext uri="{FF2B5EF4-FFF2-40B4-BE49-F238E27FC236}">
                  <a16:creationId xmlns:a16="http://schemas.microsoft.com/office/drawing/2014/main" id="{1DBA36F1-6845-DD46-8B8D-0ED39B70D0CF}"/>
                </a:ext>
              </a:extLst>
            </p:cNvPr>
            <p:cNvSpPr/>
            <p:nvPr/>
          </p:nvSpPr>
          <p:spPr>
            <a:xfrm>
              <a:off x="1408064" y="1078825"/>
              <a:ext cx="6084000" cy="3546000"/>
            </a:xfrm>
            <a:prstGeom prst="round2SameRect">
              <a:avLst>
                <a:gd name="adj1" fmla="val 4566"/>
                <a:gd name="adj2" fmla="val 0"/>
              </a:avLst>
            </a:prstGeom>
            <a:grpFill/>
            <a:ln>
              <a:noFill/>
            </a:ln>
            <a:effectLst>
              <a:outerShdw blurRad="1905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7" name="Rectangle: Top Corners Rounded 17">
              <a:extLst>
                <a:ext uri="{FF2B5EF4-FFF2-40B4-BE49-F238E27FC236}">
                  <a16:creationId xmlns:a16="http://schemas.microsoft.com/office/drawing/2014/main" id="{96B55D0F-9ECC-2541-AD79-BAFA3C003D9F}"/>
                </a:ext>
              </a:extLst>
            </p:cNvPr>
            <p:cNvSpPr/>
            <p:nvPr/>
          </p:nvSpPr>
          <p:spPr>
            <a:xfrm>
              <a:off x="1426064" y="1096825"/>
              <a:ext cx="6048000" cy="3528000"/>
            </a:xfrm>
            <a:prstGeom prst="round2SameRect">
              <a:avLst>
                <a:gd name="adj1" fmla="val 440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8" name="Rectangle: Rounded Corners 18">
              <a:extLst>
                <a:ext uri="{FF2B5EF4-FFF2-40B4-BE49-F238E27FC236}">
                  <a16:creationId xmlns:a16="http://schemas.microsoft.com/office/drawing/2014/main" id="{4A86680E-5DDE-D645-8726-67D05CEF9F1A}"/>
                </a:ext>
              </a:extLst>
            </p:cNvPr>
            <p:cNvSpPr/>
            <p:nvPr/>
          </p:nvSpPr>
          <p:spPr>
            <a:xfrm>
              <a:off x="1570064" y="1240825"/>
              <a:ext cx="5760000" cy="3240000"/>
            </a:xfrm>
            <a:prstGeom prst="roundRect">
              <a:avLst>
                <a:gd name="adj" fmla="val 17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9" name="Freeform: Shape 19">
              <a:extLst>
                <a:ext uri="{FF2B5EF4-FFF2-40B4-BE49-F238E27FC236}">
                  <a16:creationId xmlns:a16="http://schemas.microsoft.com/office/drawing/2014/main" id="{D3AFDAD4-4010-854A-A2D9-E806C46CFB4E}"/>
                </a:ext>
              </a:extLst>
            </p:cNvPr>
            <p:cNvSpPr/>
            <p:nvPr/>
          </p:nvSpPr>
          <p:spPr>
            <a:xfrm>
              <a:off x="850064" y="4624825"/>
              <a:ext cx="7200000" cy="180000"/>
            </a:xfrm>
            <a:custGeom>
              <a:gdLst>
                <a:gd name="connsiteX0" fmla="*/ 23122 w 7200000"/>
                <a:gd name="connsiteY0" fmla="*/ 0 h 180000"/>
                <a:gd name="connsiteX1" fmla="*/ 7176878 w 7200000"/>
                <a:gd name="connsiteY1" fmla="*/ 0 h 180000"/>
                <a:gd name="connsiteX2" fmla="*/ 7200000 w 7200000"/>
                <a:gd name="connsiteY2" fmla="*/ 23122 h 180000"/>
                <a:gd name="connsiteX3" fmla="*/ 7200000 w 7200000"/>
                <a:gd name="connsiteY3" fmla="*/ 108000 h 180000"/>
                <a:gd name="connsiteX4" fmla="*/ 7187856 w 7200000"/>
                <a:gd name="connsiteY4" fmla="*/ 130529 h 180000"/>
                <a:gd name="connsiteX5" fmla="*/ 6988562 w 7200000"/>
                <a:gd name="connsiteY5" fmla="*/ 180000 h 180000"/>
                <a:gd name="connsiteX6" fmla="*/ 211439 w 7200000"/>
                <a:gd name="connsiteY6" fmla="*/ 180000 h 180000"/>
                <a:gd name="connsiteX7" fmla="*/ 12146 w 7200000"/>
                <a:gd name="connsiteY7" fmla="*/ 130529 h 180000"/>
                <a:gd name="connsiteX8" fmla="*/ 0 w 7200000"/>
                <a:gd name="connsiteY8" fmla="*/ 108000 h 180000"/>
                <a:gd name="connsiteX9" fmla="*/ 0 w 7200000"/>
                <a:gd name="connsiteY9" fmla="*/ 23122 h 180000"/>
                <a:gd name="connsiteX10" fmla="*/ 23122 w 7200000"/>
                <a:gd name="connsiteY10" fmla="*/ 0 h 18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0000" h="180000">
                  <a:moveTo>
                    <a:pt x="23122" y="0"/>
                  </a:moveTo>
                  <a:lnTo>
                    <a:pt x="7176878" y="0"/>
                  </a:lnTo>
                  <a:cubicBezTo>
                    <a:pt x="7189648" y="0"/>
                    <a:pt x="7200000" y="10352"/>
                    <a:pt x="7200000" y="23122"/>
                  </a:cubicBezTo>
                  <a:lnTo>
                    <a:pt x="7200000" y="108000"/>
                  </a:lnTo>
                  <a:lnTo>
                    <a:pt x="7187856" y="130529"/>
                  </a:lnTo>
                  <a:cubicBezTo>
                    <a:pt x="7155021" y="159601"/>
                    <a:pt x="7078152" y="180000"/>
                    <a:pt x="6988562" y="180000"/>
                  </a:cubicBezTo>
                  <a:lnTo>
                    <a:pt x="211439" y="180000"/>
                  </a:lnTo>
                  <a:cubicBezTo>
                    <a:pt x="121848" y="180000"/>
                    <a:pt x="44980" y="159601"/>
                    <a:pt x="12146" y="130529"/>
                  </a:cubicBezTo>
                  <a:lnTo>
                    <a:pt x="0" y="108000"/>
                  </a:lnTo>
                  <a:lnTo>
                    <a:pt x="0" y="23122"/>
                  </a:lnTo>
                  <a:cubicBezTo>
                    <a:pt x="0" y="10352"/>
                    <a:pt x="10352" y="0"/>
                    <a:pt x="2312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0" name="Trapezoid 9">
              <a:extLst>
                <a:ext uri="{FF2B5EF4-FFF2-40B4-BE49-F238E27FC236}">
                  <a16:creationId xmlns:a16="http://schemas.microsoft.com/office/drawing/2014/main" id="{3F16FCAF-0CE8-C643-88DE-B174C0342F2F}"/>
                </a:ext>
              </a:extLst>
            </p:cNvPr>
            <p:cNvSpPr/>
            <p:nvPr/>
          </p:nvSpPr>
          <p:spPr>
            <a:xfrm rot="10800000">
              <a:off x="3370065" y="4624825"/>
              <a:ext cx="2160000" cy="3600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1" name="Oval 10">
              <a:extLst>
                <a:ext uri="{FF2B5EF4-FFF2-40B4-BE49-F238E27FC236}">
                  <a16:creationId xmlns:a16="http://schemas.microsoft.com/office/drawing/2014/main" id="{30293ADB-6609-DD45-98E4-F0305AFA7CF0}"/>
                </a:ext>
              </a:extLst>
            </p:cNvPr>
            <p:cNvSpPr/>
            <p:nvPr/>
          </p:nvSpPr>
          <p:spPr>
            <a:xfrm>
              <a:off x="4423064" y="1138112"/>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2" name="Oval 11">
              <a:extLst>
                <a:ext uri="{FF2B5EF4-FFF2-40B4-BE49-F238E27FC236}">
                  <a16:creationId xmlns:a16="http://schemas.microsoft.com/office/drawing/2014/main" id="{CB2196F1-2CB8-CC4C-9039-DDAF7FDCA7ED}"/>
                </a:ext>
              </a:extLst>
            </p:cNvPr>
            <p:cNvSpPr/>
            <p:nvPr/>
          </p:nvSpPr>
          <p:spPr>
            <a:xfrm>
              <a:off x="4435664" y="1150712"/>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grpSp>
        <p:nvGrpSpPr>
          <p:cNvPr id="13" name="Group 12">
            <a:extLst>
              <a:ext uri="{FF2B5EF4-FFF2-40B4-BE49-F238E27FC236}">
                <a16:creationId xmlns:a16="http://schemas.microsoft.com/office/drawing/2014/main" id="{79CCD76F-8B51-BB46-AD7A-D68FEB9D1B33}"/>
              </a:ext>
            </a:extLst>
          </p:cNvPr>
          <p:cNvGrpSpPr/>
          <p:nvPr userDrawn="1"/>
        </p:nvGrpSpPr>
        <p:grpSpPr>
          <a:xfrm>
            <a:off x="9424502" y="3667777"/>
            <a:ext cx="1211591" cy="2461561"/>
            <a:chOff x="1919860" y="728663"/>
            <a:chExt cx="2657904" cy="5400000"/>
          </a:xfrm>
          <a:solidFill>
            <a:schemeClr val="bg1"/>
          </a:solidFill>
        </p:grpSpPr>
        <p:grpSp>
          <p:nvGrpSpPr>
            <p:cNvPr id="14" name="Group 13">
              <a:extLst>
                <a:ext uri="{FF2B5EF4-FFF2-40B4-BE49-F238E27FC236}">
                  <a16:creationId xmlns:a16="http://schemas.microsoft.com/office/drawing/2014/main" id="{A74FD9D0-3BC8-F742-B566-D8D09BD291A9}"/>
                </a:ext>
              </a:extLst>
            </p:cNvPr>
            <p:cNvGrpSpPr/>
            <p:nvPr/>
          </p:nvGrpSpPr>
          <p:grpSpPr>
            <a:xfrm>
              <a:off x="1919860" y="728663"/>
              <a:ext cx="2657904" cy="5400000"/>
              <a:chOff x="1919860" y="728663"/>
              <a:chExt cx="2657904" cy="5400000"/>
            </a:xfrm>
            <a:grpFill/>
          </p:grpSpPr>
          <p:sp>
            <p:nvSpPr>
              <p:cNvPr id="17" name="Freeform: Shape 56">
                <a:extLst>
                  <a:ext uri="{FF2B5EF4-FFF2-40B4-BE49-F238E27FC236}">
                    <a16:creationId xmlns:a16="http://schemas.microsoft.com/office/drawing/2014/main" id="{0BB0802B-8C1B-2F48-8D62-EDCB2A6F2A05}"/>
                  </a:ext>
                </a:extLst>
              </p:cNvPr>
              <p:cNvSpPr/>
              <p:nvPr/>
            </p:nvSpPr>
            <p:spPr>
              <a:xfrm>
                <a:off x="1951621" y="728663"/>
                <a:ext cx="2592000" cy="5400000"/>
              </a:xfrm>
              <a:custGeom>
                <a:gdLst>
                  <a:gd name="connsiteX0" fmla="*/ 274337 w 2592000"/>
                  <a:gd name="connsiteY0" fmla="*/ 0 h 5400000"/>
                  <a:gd name="connsiteX1" fmla="*/ 2317663 w 2592000"/>
                  <a:gd name="connsiteY1" fmla="*/ 0 h 5400000"/>
                  <a:gd name="connsiteX2" fmla="*/ 2592000 w 2592000"/>
                  <a:gd name="connsiteY2" fmla="*/ 274337 h 5400000"/>
                  <a:gd name="connsiteX3" fmla="*/ 2592000 w 2592000"/>
                  <a:gd name="connsiteY3" fmla="*/ 5125663 h 5400000"/>
                  <a:gd name="connsiteX4" fmla="*/ 2317663 w 2592000"/>
                  <a:gd name="connsiteY4" fmla="*/ 5400000 h 5400000"/>
                  <a:gd name="connsiteX5" fmla="*/ 1435932 w 2592000"/>
                  <a:gd name="connsiteY5" fmla="*/ 5400000 h 5400000"/>
                  <a:gd name="connsiteX6" fmla="*/ 1432754 w 2592000"/>
                  <a:gd name="connsiteY6" fmla="*/ 5387288 h 5400000"/>
                  <a:gd name="connsiteX7" fmla="*/ 1159246 w 2592000"/>
                  <a:gd name="connsiteY7" fmla="*/ 5387288 h 5400000"/>
                  <a:gd name="connsiteX8" fmla="*/ 1156068 w 2592000"/>
                  <a:gd name="connsiteY8" fmla="*/ 5400000 h 5400000"/>
                  <a:gd name="connsiteX9" fmla="*/ 274337 w 2592000"/>
                  <a:gd name="connsiteY9" fmla="*/ 5400000 h 5400000"/>
                  <a:gd name="connsiteX10" fmla="*/ 0 w 2592000"/>
                  <a:gd name="connsiteY10" fmla="*/ 5125663 h 5400000"/>
                  <a:gd name="connsiteX11" fmla="*/ 0 w 2592000"/>
                  <a:gd name="connsiteY11" fmla="*/ 274337 h 5400000"/>
                  <a:gd name="connsiteX12" fmla="*/ 274337 w 2592000"/>
                  <a:gd name="connsiteY12" fmla="*/ 0 h 54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000" h="5400000">
                    <a:moveTo>
                      <a:pt x="274337" y="0"/>
                    </a:moveTo>
                    <a:lnTo>
                      <a:pt x="2317663" y="0"/>
                    </a:lnTo>
                    <a:cubicBezTo>
                      <a:pt x="2469175" y="0"/>
                      <a:pt x="2592000" y="122825"/>
                      <a:pt x="2592000" y="274337"/>
                    </a:cubicBezTo>
                    <a:lnTo>
                      <a:pt x="2592000" y="5125663"/>
                    </a:lnTo>
                    <a:cubicBezTo>
                      <a:pt x="2592000" y="5277175"/>
                      <a:pt x="2469175" y="5400000"/>
                      <a:pt x="2317663" y="5400000"/>
                    </a:cubicBezTo>
                    <a:lnTo>
                      <a:pt x="1435932" y="5400000"/>
                    </a:lnTo>
                    <a:lnTo>
                      <a:pt x="1432754" y="5387288"/>
                    </a:lnTo>
                    <a:lnTo>
                      <a:pt x="1159246" y="5387288"/>
                    </a:lnTo>
                    <a:lnTo>
                      <a:pt x="1156068" y="5400000"/>
                    </a:lnTo>
                    <a:lnTo>
                      <a:pt x="274337" y="5400000"/>
                    </a:lnTo>
                    <a:cubicBezTo>
                      <a:pt x="122825" y="5400000"/>
                      <a:pt x="0" y="5277175"/>
                      <a:pt x="0" y="5125663"/>
                    </a:cubicBezTo>
                    <a:lnTo>
                      <a:pt x="0" y="274337"/>
                    </a:lnTo>
                    <a:cubicBezTo>
                      <a:pt x="0" y="122825"/>
                      <a:pt x="122825" y="0"/>
                      <a:pt x="274337" y="0"/>
                    </a:cubicBezTo>
                    <a:close/>
                  </a:path>
                </a:pathLst>
              </a:custGeom>
              <a:grpFill/>
              <a:ln>
                <a:noFill/>
              </a:ln>
              <a:effectLst>
                <a:outerShdw blurRad="1905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8" name="Freeform: Shape 57">
                <a:extLst>
                  <a:ext uri="{FF2B5EF4-FFF2-40B4-BE49-F238E27FC236}">
                    <a16:creationId xmlns:a16="http://schemas.microsoft.com/office/drawing/2014/main" id="{35A77891-A9D6-FB4A-8E79-504653FB2007}"/>
                  </a:ext>
                </a:extLst>
              </p:cNvPr>
              <p:cNvSpPr/>
              <p:nvPr/>
            </p:nvSpPr>
            <p:spPr>
              <a:xfrm rot="5400000">
                <a:off x="4384694" y="2599751"/>
                <a:ext cx="360000" cy="26141"/>
              </a:xfrm>
              <a:custGeom>
                <a:gdLst>
                  <a:gd name="connsiteX0" fmla="*/ 0 w 360000"/>
                  <a:gd name="connsiteY0" fmla="*/ 26141 h 26141"/>
                  <a:gd name="connsiteX1" fmla="*/ 0 w 360000"/>
                  <a:gd name="connsiteY1" fmla="*/ 18000 h 26141"/>
                  <a:gd name="connsiteX2" fmla="*/ 18000 w 360000"/>
                  <a:gd name="connsiteY2" fmla="*/ 0 h 26141"/>
                  <a:gd name="connsiteX3" fmla="*/ 342000 w 360000"/>
                  <a:gd name="connsiteY3" fmla="*/ 0 h 26141"/>
                  <a:gd name="connsiteX4" fmla="*/ 360000 w 360000"/>
                  <a:gd name="connsiteY4" fmla="*/ 18000 h 26141"/>
                  <a:gd name="connsiteX5" fmla="*/ 360000 w 360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00" h="26141">
                    <a:moveTo>
                      <a:pt x="0" y="26141"/>
                    </a:moveTo>
                    <a:lnTo>
                      <a:pt x="0" y="18000"/>
                    </a:lnTo>
                    <a:cubicBezTo>
                      <a:pt x="0" y="8059"/>
                      <a:pt x="8059" y="0"/>
                      <a:pt x="18000" y="0"/>
                    </a:cubicBezTo>
                    <a:lnTo>
                      <a:pt x="342000" y="0"/>
                    </a:lnTo>
                    <a:cubicBezTo>
                      <a:pt x="351941" y="0"/>
                      <a:pt x="360000" y="8059"/>
                      <a:pt x="360000" y="18000"/>
                    </a:cubicBezTo>
                    <a:lnTo>
                      <a:pt x="360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9" name="Freeform: Shape 58">
                <a:extLst>
                  <a:ext uri="{FF2B5EF4-FFF2-40B4-BE49-F238E27FC236}">
                    <a16:creationId xmlns:a16="http://schemas.microsoft.com/office/drawing/2014/main" id="{D5422427-A206-6841-8985-5BD022FB0688}"/>
                  </a:ext>
                </a:extLst>
              </p:cNvPr>
              <p:cNvSpPr/>
              <p:nvPr/>
            </p:nvSpPr>
            <p:spPr>
              <a:xfrm rot="16200000" flipH="1">
                <a:off x="1788931" y="2635754"/>
                <a:ext cx="288000" cy="26141"/>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0" name="Freeform: Shape 59">
                <a:extLst>
                  <a:ext uri="{FF2B5EF4-FFF2-40B4-BE49-F238E27FC236}">
                    <a16:creationId xmlns:a16="http://schemas.microsoft.com/office/drawing/2014/main" id="{6A554C4A-80F2-2245-8C03-448DC2662887}"/>
                  </a:ext>
                </a:extLst>
              </p:cNvPr>
              <p:cNvSpPr/>
              <p:nvPr/>
            </p:nvSpPr>
            <p:spPr>
              <a:xfrm rot="16200000" flipH="1">
                <a:off x="1788932" y="2275751"/>
                <a:ext cx="288000" cy="26141"/>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15" name="Freeform: Shape 54">
              <a:extLst>
                <a:ext uri="{FF2B5EF4-FFF2-40B4-BE49-F238E27FC236}">
                  <a16:creationId xmlns:a16="http://schemas.microsoft.com/office/drawing/2014/main" id="{AE88B51C-5F3C-8346-84F7-0EFB0A4CD509}"/>
                </a:ext>
              </a:extLst>
            </p:cNvPr>
            <p:cNvSpPr/>
            <p:nvPr/>
          </p:nvSpPr>
          <p:spPr>
            <a:xfrm>
              <a:off x="1978621" y="755663"/>
              <a:ext cx="2538000" cy="5346000"/>
            </a:xfrm>
            <a:custGeom>
              <a:gdLst>
                <a:gd name="connsiteX0" fmla="*/ 251973 w 2538000"/>
                <a:gd name="connsiteY0" fmla="*/ 0 h 5346000"/>
                <a:gd name="connsiteX1" fmla="*/ 891001 w 2538000"/>
                <a:gd name="connsiteY1" fmla="*/ 0 h 5346000"/>
                <a:gd name="connsiteX2" fmla="*/ 899789 w 2538000"/>
                <a:gd name="connsiteY2" fmla="*/ 17999 h 5346000"/>
                <a:gd name="connsiteX3" fmla="*/ 1638211 w 2538000"/>
                <a:gd name="connsiteY3" fmla="*/ 17999 h 5346000"/>
                <a:gd name="connsiteX4" fmla="*/ 1647000 w 2538000"/>
                <a:gd name="connsiteY4" fmla="*/ 0 h 5346000"/>
                <a:gd name="connsiteX5" fmla="*/ 2286027 w 2538000"/>
                <a:gd name="connsiteY5" fmla="*/ 0 h 5346000"/>
                <a:gd name="connsiteX6" fmla="*/ 2538000 w 2538000"/>
                <a:gd name="connsiteY6" fmla="*/ 251973 h 5346000"/>
                <a:gd name="connsiteX7" fmla="*/ 2538000 w 2538000"/>
                <a:gd name="connsiteY7" fmla="*/ 5094027 h 5346000"/>
                <a:gd name="connsiteX8" fmla="*/ 2286027 w 2538000"/>
                <a:gd name="connsiteY8" fmla="*/ 5346000 h 5346000"/>
                <a:gd name="connsiteX9" fmla="*/ 251973 w 2538000"/>
                <a:gd name="connsiteY9" fmla="*/ 5346000 h 5346000"/>
                <a:gd name="connsiteX10" fmla="*/ 0 w 2538000"/>
                <a:gd name="connsiteY10" fmla="*/ 5094027 h 5346000"/>
                <a:gd name="connsiteX11" fmla="*/ 0 w 2538000"/>
                <a:gd name="connsiteY11" fmla="*/ 251973 h 5346000"/>
                <a:gd name="connsiteX12" fmla="*/ 251973 w 2538000"/>
                <a:gd name="connsiteY12" fmla="*/ 0 h 5346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8000" h="5346000">
                  <a:moveTo>
                    <a:pt x="251973" y="0"/>
                  </a:moveTo>
                  <a:lnTo>
                    <a:pt x="891001" y="0"/>
                  </a:lnTo>
                  <a:lnTo>
                    <a:pt x="899789" y="17999"/>
                  </a:lnTo>
                  <a:lnTo>
                    <a:pt x="1638211" y="17999"/>
                  </a:lnTo>
                  <a:lnTo>
                    <a:pt x="1647000" y="0"/>
                  </a:lnTo>
                  <a:lnTo>
                    <a:pt x="2286027" y="0"/>
                  </a:lnTo>
                  <a:cubicBezTo>
                    <a:pt x="2425188" y="0"/>
                    <a:pt x="2538000" y="112812"/>
                    <a:pt x="2538000" y="251973"/>
                  </a:cubicBezTo>
                  <a:lnTo>
                    <a:pt x="2538000" y="5094027"/>
                  </a:lnTo>
                  <a:cubicBezTo>
                    <a:pt x="2538000" y="5233188"/>
                    <a:pt x="2425188" y="5346000"/>
                    <a:pt x="2286027" y="5346000"/>
                  </a:cubicBezTo>
                  <a:lnTo>
                    <a:pt x="251973" y="5346000"/>
                  </a:lnTo>
                  <a:cubicBezTo>
                    <a:pt x="112812" y="5346000"/>
                    <a:pt x="0" y="5233188"/>
                    <a:pt x="0" y="5094027"/>
                  </a:cubicBezTo>
                  <a:lnTo>
                    <a:pt x="0" y="251973"/>
                  </a:lnTo>
                  <a:cubicBezTo>
                    <a:pt x="0" y="112812"/>
                    <a:pt x="112812" y="0"/>
                    <a:pt x="2519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6" name="Rectangle: Rounded Corners 55">
              <a:extLst>
                <a:ext uri="{FF2B5EF4-FFF2-40B4-BE49-F238E27FC236}">
                  <a16:creationId xmlns:a16="http://schemas.microsoft.com/office/drawing/2014/main" id="{996162BA-EDF2-FB46-9D2E-8DCEBC08A386}"/>
                </a:ext>
              </a:extLst>
            </p:cNvPr>
            <p:cNvSpPr/>
            <p:nvPr/>
          </p:nvSpPr>
          <p:spPr>
            <a:xfrm>
              <a:off x="2077621" y="854663"/>
              <a:ext cx="2340000" cy="5148000"/>
            </a:xfrm>
            <a:prstGeom prst="roundRect">
              <a:avLst>
                <a:gd name="adj" fmla="val 8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grpSp>
        <p:nvGrpSpPr>
          <p:cNvPr id="21" name="Group 20">
            <a:extLst>
              <a:ext uri="{FF2B5EF4-FFF2-40B4-BE49-F238E27FC236}">
                <a16:creationId xmlns:a16="http://schemas.microsoft.com/office/drawing/2014/main" id="{DC6E12ED-DC88-AF4F-8CCD-5661829FE97F}"/>
              </a:ext>
            </a:extLst>
          </p:cNvPr>
          <p:cNvGrpSpPr>
            <a:grpSpLocks noChangeAspect="1"/>
          </p:cNvGrpSpPr>
          <p:nvPr userDrawn="1"/>
        </p:nvGrpSpPr>
        <p:grpSpPr>
          <a:xfrm>
            <a:off x="1269448" y="3073172"/>
            <a:ext cx="3970441" cy="3056166"/>
            <a:chOff x="3052446" y="1577822"/>
            <a:chExt cx="3914547" cy="3013143"/>
          </a:xfrm>
          <a:solidFill>
            <a:schemeClr val="bg1"/>
          </a:solidFill>
        </p:grpSpPr>
        <p:sp>
          <p:nvSpPr>
            <p:cNvPr id="22" name="Rectangle: Rounded Corners 47">
              <a:extLst>
                <a:ext uri="{FF2B5EF4-FFF2-40B4-BE49-F238E27FC236}">
                  <a16:creationId xmlns:a16="http://schemas.microsoft.com/office/drawing/2014/main" id="{91E17F02-6496-BE45-B48E-2A55F7060FBD}"/>
                </a:ext>
              </a:extLst>
            </p:cNvPr>
            <p:cNvSpPr/>
            <p:nvPr/>
          </p:nvSpPr>
          <p:spPr>
            <a:xfrm>
              <a:off x="3078993" y="1602965"/>
              <a:ext cx="3888000" cy="2988000"/>
            </a:xfrm>
            <a:prstGeom prst="roundRect">
              <a:avLst>
                <a:gd name="adj" fmla="val 6146"/>
              </a:avLst>
            </a:prstGeom>
            <a:grpFill/>
            <a:ln>
              <a:noFill/>
            </a:ln>
            <a:effectLst>
              <a:outerShdw blurRad="1905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3" name="Freeform: Shape 46">
              <a:extLst>
                <a:ext uri="{FF2B5EF4-FFF2-40B4-BE49-F238E27FC236}">
                  <a16:creationId xmlns:a16="http://schemas.microsoft.com/office/drawing/2014/main" id="{6F1B4E7D-4339-3A49-9281-DA80ABC40988}"/>
                </a:ext>
              </a:extLst>
            </p:cNvPr>
            <p:cNvSpPr>
              <a:spLocks noChangeAspect="1"/>
            </p:cNvSpPr>
            <p:nvPr/>
          </p:nvSpPr>
          <p:spPr>
            <a:xfrm rot="16200000">
              <a:off x="2937503" y="2165767"/>
              <a:ext cx="247886" cy="18000"/>
            </a:xfrm>
            <a:custGeom>
              <a:gdLst>
                <a:gd name="connsiteX0" fmla="*/ 0 w 360000"/>
                <a:gd name="connsiteY0" fmla="*/ 26141 h 26141"/>
                <a:gd name="connsiteX1" fmla="*/ 0 w 360000"/>
                <a:gd name="connsiteY1" fmla="*/ 18000 h 26141"/>
                <a:gd name="connsiteX2" fmla="*/ 18000 w 360000"/>
                <a:gd name="connsiteY2" fmla="*/ 0 h 26141"/>
                <a:gd name="connsiteX3" fmla="*/ 342000 w 360000"/>
                <a:gd name="connsiteY3" fmla="*/ 0 h 26141"/>
                <a:gd name="connsiteX4" fmla="*/ 360000 w 360000"/>
                <a:gd name="connsiteY4" fmla="*/ 18000 h 26141"/>
                <a:gd name="connsiteX5" fmla="*/ 360000 w 360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00" h="26141">
                  <a:moveTo>
                    <a:pt x="0" y="26141"/>
                  </a:moveTo>
                  <a:lnTo>
                    <a:pt x="0" y="18000"/>
                  </a:lnTo>
                  <a:cubicBezTo>
                    <a:pt x="0" y="8059"/>
                    <a:pt x="8059" y="0"/>
                    <a:pt x="18000" y="0"/>
                  </a:cubicBezTo>
                  <a:lnTo>
                    <a:pt x="342000" y="0"/>
                  </a:lnTo>
                  <a:cubicBezTo>
                    <a:pt x="351941" y="0"/>
                    <a:pt x="360000" y="8059"/>
                    <a:pt x="360000" y="18000"/>
                  </a:cubicBezTo>
                  <a:lnTo>
                    <a:pt x="360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4" name="Rectangle: Rounded Corners 48">
              <a:extLst>
                <a:ext uri="{FF2B5EF4-FFF2-40B4-BE49-F238E27FC236}">
                  <a16:creationId xmlns:a16="http://schemas.microsoft.com/office/drawing/2014/main" id="{8E60E019-DD37-2842-B921-53F5042B7AB7}"/>
                </a:ext>
              </a:extLst>
            </p:cNvPr>
            <p:cNvSpPr/>
            <p:nvPr/>
          </p:nvSpPr>
          <p:spPr>
            <a:xfrm>
              <a:off x="3096993" y="1620965"/>
              <a:ext cx="3852000" cy="2952000"/>
            </a:xfrm>
            <a:prstGeom prst="roundRect">
              <a:avLst>
                <a:gd name="adj" fmla="val 56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5" name="Rectangle: Rounded Corners 49">
              <a:extLst>
                <a:ext uri="{FF2B5EF4-FFF2-40B4-BE49-F238E27FC236}">
                  <a16:creationId xmlns:a16="http://schemas.microsoft.com/office/drawing/2014/main" id="{CE54A056-1324-924D-8866-FAEE976CA0C1}"/>
                </a:ext>
              </a:extLst>
            </p:cNvPr>
            <p:cNvSpPr/>
            <p:nvPr/>
          </p:nvSpPr>
          <p:spPr>
            <a:xfrm>
              <a:off x="3222993" y="1746965"/>
              <a:ext cx="3600000" cy="2700000"/>
            </a:xfrm>
            <a:prstGeom prst="roundRect">
              <a:avLst>
                <a:gd name="adj" fmla="val 30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6" name="Freeform: Shape 50">
              <a:extLst>
                <a:ext uri="{FF2B5EF4-FFF2-40B4-BE49-F238E27FC236}">
                  <a16:creationId xmlns:a16="http://schemas.microsoft.com/office/drawing/2014/main" id="{7D6E174E-D072-8D4E-ACB8-6EB32DD04D1E}"/>
                </a:ext>
              </a:extLst>
            </p:cNvPr>
            <p:cNvSpPr>
              <a:spLocks noChangeAspect="1"/>
            </p:cNvSpPr>
            <p:nvPr/>
          </p:nvSpPr>
          <p:spPr>
            <a:xfrm flipH="1">
              <a:off x="3424782" y="1577822"/>
              <a:ext cx="198309" cy="18000"/>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7" name="Freeform: Shape 51">
              <a:extLst>
                <a:ext uri="{FF2B5EF4-FFF2-40B4-BE49-F238E27FC236}">
                  <a16:creationId xmlns:a16="http://schemas.microsoft.com/office/drawing/2014/main" id="{C9EA9968-5C46-3449-BD5A-A32B82E50746}"/>
                </a:ext>
              </a:extLst>
            </p:cNvPr>
            <p:cNvSpPr>
              <a:spLocks noChangeAspect="1"/>
            </p:cNvSpPr>
            <p:nvPr/>
          </p:nvSpPr>
          <p:spPr>
            <a:xfrm flipH="1">
              <a:off x="3684339" y="1577822"/>
              <a:ext cx="198309" cy="18000"/>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63" name="Picture Placeholder 62">
            <a:extLst>
              <a:ext uri="{FF2B5EF4-FFF2-40B4-BE49-F238E27FC236}">
                <a16:creationId xmlns:a16="http://schemas.microsoft.com/office/drawing/2014/main" id="{5F7A1BD5-6457-45E0-A708-4A1BBE749033}"/>
              </a:ext>
            </a:extLst>
          </p:cNvPr>
          <p:cNvSpPr>
            <a:spLocks noGrp="1"/>
          </p:cNvSpPr>
          <p:nvPr>
            <p:ph type="pic" sz="quarter" idx="12" hasCustomPrompt="1"/>
          </p:nvPr>
        </p:nvSpPr>
        <p:spPr>
          <a:xfrm>
            <a:off x="3907149" y="2303227"/>
            <a:ext cx="5760000" cy="3232954"/>
          </a:xfrm>
          <a:custGeom>
            <a:gdLst>
              <a:gd name="connsiteX0" fmla="*/ 85318 w 5760000"/>
              <a:gd name="connsiteY0" fmla="*/ 0 h 3232954"/>
              <a:gd name="connsiteX1" fmla="*/ 5674682 w 5760000"/>
              <a:gd name="connsiteY1" fmla="*/ 0 h 3232954"/>
              <a:gd name="connsiteX2" fmla="*/ 5760000 w 5760000"/>
              <a:gd name="connsiteY2" fmla="*/ 85318 h 3232954"/>
              <a:gd name="connsiteX3" fmla="*/ 5760000 w 5760000"/>
              <a:gd name="connsiteY3" fmla="*/ 1364550 h 3232954"/>
              <a:gd name="connsiteX4" fmla="*/ 5665047 w 5760000"/>
              <a:gd name="connsiteY4" fmla="*/ 1364550 h 3232954"/>
              <a:gd name="connsiteX5" fmla="*/ 5529270 w 5760000"/>
              <a:gd name="connsiteY5" fmla="*/ 1500327 h 3232954"/>
              <a:gd name="connsiteX6" fmla="*/ 5529270 w 5760000"/>
              <a:gd name="connsiteY6" fmla="*/ 3232954 h 3232954"/>
              <a:gd name="connsiteX7" fmla="*/ 1340988 w 5760000"/>
              <a:gd name="connsiteY7" fmla="*/ 3232954 h 3232954"/>
              <a:gd name="connsiteX8" fmla="*/ 1340988 w 5760000"/>
              <a:gd name="connsiteY8" fmla="*/ 990681 h 3232954"/>
              <a:gd name="connsiteX9" fmla="*/ 1145754 w 5760000"/>
              <a:gd name="connsiteY9" fmla="*/ 795447 h 3232954"/>
              <a:gd name="connsiteX10" fmla="*/ 0 w 5760000"/>
              <a:gd name="connsiteY10" fmla="*/ 795447 h 3232954"/>
              <a:gd name="connsiteX11" fmla="*/ 0 w 5760000"/>
              <a:gd name="connsiteY11" fmla="*/ 85318 h 3232954"/>
              <a:gd name="connsiteX12" fmla="*/ 85318 w 5760000"/>
              <a:gd name="connsiteY12" fmla="*/ 0 h 32329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0000" h="3232954">
                <a:moveTo>
                  <a:pt x="85318" y="0"/>
                </a:moveTo>
                <a:lnTo>
                  <a:pt x="5674682" y="0"/>
                </a:lnTo>
                <a:cubicBezTo>
                  <a:pt x="5721802" y="0"/>
                  <a:pt x="5760000" y="38198"/>
                  <a:pt x="5760000" y="85318"/>
                </a:cubicBezTo>
                <a:lnTo>
                  <a:pt x="5760000" y="1364550"/>
                </a:lnTo>
                <a:lnTo>
                  <a:pt x="5665047" y="1364550"/>
                </a:lnTo>
                <a:cubicBezTo>
                  <a:pt x="5590059" y="1364550"/>
                  <a:pt x="5529270" y="1425339"/>
                  <a:pt x="5529270" y="1500327"/>
                </a:cubicBezTo>
                <a:lnTo>
                  <a:pt x="5529270" y="3232954"/>
                </a:lnTo>
                <a:lnTo>
                  <a:pt x="1340988" y="3232954"/>
                </a:lnTo>
                <a:lnTo>
                  <a:pt x="1340988" y="990681"/>
                </a:lnTo>
                <a:cubicBezTo>
                  <a:pt x="1340988" y="882856"/>
                  <a:pt x="1253579" y="795447"/>
                  <a:pt x="1145754" y="795447"/>
                </a:cubicBezTo>
                <a:lnTo>
                  <a:pt x="0" y="795447"/>
                </a:lnTo>
                <a:lnTo>
                  <a:pt x="0" y="85318"/>
                </a:lnTo>
                <a:cubicBezTo>
                  <a:pt x="0" y="38198"/>
                  <a:pt x="38198" y="0"/>
                  <a:pt x="85318" y="0"/>
                </a:cubicBezTo>
                <a:close/>
              </a:path>
            </a:pathLst>
          </a:custGeom>
          <a:solidFill>
            <a:schemeClr val="accent1"/>
          </a:solidFill>
        </p:spPr>
        <p:txBody>
          <a:bodyPr wrap="square" tIns="252000" anchor="t">
            <a:noAutofit/>
          </a:bodyPr>
          <a:lstStyle>
            <a:lvl1pPr marL="0" indent="0" algn="ctr">
              <a:buNone/>
              <a:defRPr sz="1800" b="0" i="0">
                <a:latin typeface="Arial" panose="020b0604020202020204" pitchFamily="34" charset="0"/>
              </a:defRPr>
            </a:lvl1pPr>
          </a:lstStyle>
          <a:p>
            <a:r>
              <a:rPr lang="fr-FR"/>
              <a:t>Insert picture</a:t>
            </a:r>
          </a:p>
        </p:txBody>
      </p:sp>
      <p:sp>
        <p:nvSpPr>
          <p:cNvPr id="31" name="Picture Placeholder 30">
            <a:extLst>
              <a:ext uri="{FF2B5EF4-FFF2-40B4-BE49-F238E27FC236}">
                <a16:creationId xmlns:a16="http://schemas.microsoft.com/office/drawing/2014/main" id="{CC8CE266-3DEB-4C78-BCDA-C78BFAF071FF}"/>
              </a:ext>
            </a:extLst>
          </p:cNvPr>
          <p:cNvSpPr>
            <a:spLocks noGrp="1"/>
          </p:cNvSpPr>
          <p:nvPr>
            <p:ph type="pic" sz="quarter" idx="10" hasCustomPrompt="1"/>
          </p:nvPr>
        </p:nvSpPr>
        <p:spPr>
          <a:xfrm>
            <a:off x="9488168" y="3725213"/>
            <a:ext cx="1084260" cy="2346690"/>
          </a:xfrm>
          <a:custGeom>
            <a:gdLst>
              <a:gd name="connsiteX0" fmla="*/ 203664 w 2376488"/>
              <a:gd name="connsiteY0" fmla="*/ 0 h 5143500"/>
              <a:gd name="connsiteX1" fmla="*/ 2173188 w 2376488"/>
              <a:gd name="connsiteY1" fmla="*/ 0 h 5143500"/>
              <a:gd name="connsiteX2" fmla="*/ 2251253 w 2376488"/>
              <a:gd name="connsiteY2" fmla="*/ 15761 h 5143500"/>
              <a:gd name="connsiteX3" fmla="*/ 2372673 w 2376488"/>
              <a:gd name="connsiteY3" fmla="*/ 163800 h 5143500"/>
              <a:gd name="connsiteX4" fmla="*/ 2376488 w 2376488"/>
              <a:gd name="connsiteY4" fmla="*/ 201644 h 5143500"/>
              <a:gd name="connsiteX5" fmla="*/ 2376488 w 2376488"/>
              <a:gd name="connsiteY5" fmla="*/ 4952244 h 5143500"/>
              <a:gd name="connsiteX6" fmla="*/ 2372673 w 2376488"/>
              <a:gd name="connsiteY6" fmla="*/ 4990088 h 5143500"/>
              <a:gd name="connsiteX7" fmla="*/ 2251253 w 2376488"/>
              <a:gd name="connsiteY7" fmla="*/ 5138128 h 5143500"/>
              <a:gd name="connsiteX8" fmla="*/ 2224641 w 2376488"/>
              <a:gd name="connsiteY8" fmla="*/ 5143500 h 5143500"/>
              <a:gd name="connsiteX9" fmla="*/ 152210 w 2376488"/>
              <a:gd name="connsiteY9" fmla="*/ 5143500 h 5143500"/>
              <a:gd name="connsiteX10" fmla="*/ 125599 w 2376488"/>
              <a:gd name="connsiteY10" fmla="*/ 5138128 h 5143500"/>
              <a:gd name="connsiteX11" fmla="*/ 0 w 2376488"/>
              <a:gd name="connsiteY11" fmla="*/ 4948643 h 5143500"/>
              <a:gd name="connsiteX12" fmla="*/ 0 w 2376488"/>
              <a:gd name="connsiteY12" fmla="*/ 205245 h 5143500"/>
              <a:gd name="connsiteX13" fmla="*/ 125599 w 2376488"/>
              <a:gd name="connsiteY13" fmla="*/ 15761 h 5143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488" h="5143500">
                <a:moveTo>
                  <a:pt x="203664" y="0"/>
                </a:moveTo>
                <a:lnTo>
                  <a:pt x="2173188" y="0"/>
                </a:lnTo>
                <a:lnTo>
                  <a:pt x="2251253" y="15761"/>
                </a:lnTo>
                <a:cubicBezTo>
                  <a:pt x="2312760" y="41776"/>
                  <a:pt x="2358976" y="96865"/>
                  <a:pt x="2372673" y="163800"/>
                </a:cubicBezTo>
                <a:lnTo>
                  <a:pt x="2376488" y="201644"/>
                </a:lnTo>
                <a:lnTo>
                  <a:pt x="2376488" y="4952244"/>
                </a:lnTo>
                <a:lnTo>
                  <a:pt x="2372673" y="4990088"/>
                </a:lnTo>
                <a:cubicBezTo>
                  <a:pt x="2358976" y="5057023"/>
                  <a:pt x="2312760" y="5112112"/>
                  <a:pt x="2251253" y="5138128"/>
                </a:cubicBezTo>
                <a:lnTo>
                  <a:pt x="2224641" y="5143500"/>
                </a:lnTo>
                <a:lnTo>
                  <a:pt x="152210" y="5143500"/>
                </a:lnTo>
                <a:lnTo>
                  <a:pt x="125599" y="5138128"/>
                </a:lnTo>
                <a:cubicBezTo>
                  <a:pt x="51789" y="5106909"/>
                  <a:pt x="0" y="5033824"/>
                  <a:pt x="0" y="4948643"/>
                </a:cubicBezTo>
                <a:lnTo>
                  <a:pt x="0" y="205245"/>
                </a:lnTo>
                <a:cubicBezTo>
                  <a:pt x="0" y="120064"/>
                  <a:pt x="51789" y="46979"/>
                  <a:pt x="125599" y="15761"/>
                </a:cubicBezTo>
                <a:close/>
              </a:path>
            </a:pathLst>
          </a:custGeom>
          <a:solidFill>
            <a:schemeClr val="accent1"/>
          </a:solidFill>
        </p:spPr>
        <p:txBody>
          <a:bodyPr wrap="square" tIns="252000" anchor="t">
            <a:noAutofit/>
          </a:bodyPr>
          <a:lstStyle>
            <a:lvl1pPr marL="0" indent="0" algn="ctr">
              <a:buNone/>
              <a:defRPr sz="1200" b="0" i="0">
                <a:latin typeface="Arial" panose="020b0604020202020204" pitchFamily="34" charset="0"/>
              </a:defRPr>
            </a:lvl1pPr>
          </a:lstStyle>
          <a:p>
            <a:r>
              <a:rPr lang="fr-FR"/>
              <a:t>Insert picture</a:t>
            </a:r>
          </a:p>
        </p:txBody>
      </p:sp>
      <p:sp>
        <p:nvSpPr>
          <p:cNvPr id="32" name="Picture Placeholder 31">
            <a:extLst>
              <a:ext uri="{FF2B5EF4-FFF2-40B4-BE49-F238E27FC236}">
                <a16:creationId xmlns:a16="http://schemas.microsoft.com/office/drawing/2014/main" id="{DAF32B45-098D-4B25-A23F-92B38466B0C9}"/>
              </a:ext>
            </a:extLst>
          </p:cNvPr>
          <p:cNvSpPr>
            <a:spLocks noGrp="1"/>
          </p:cNvSpPr>
          <p:nvPr>
            <p:ph type="pic" sz="quarter" idx="11" hasCustomPrompt="1"/>
          </p:nvPr>
        </p:nvSpPr>
        <p:spPr>
          <a:xfrm>
            <a:off x="1445629" y="3244730"/>
            <a:ext cx="3648203" cy="2738552"/>
          </a:xfrm>
          <a:prstGeom prst="roundRect">
            <a:avLst>
              <a:gd name="adj" fmla="val 2639"/>
            </a:avLst>
          </a:prstGeom>
          <a:solidFill>
            <a:schemeClr val="accent1"/>
          </a:solidFill>
        </p:spPr>
        <p:txBody>
          <a:bodyPr wrap="square" tIns="252000" anchor="t">
            <a:noAutofit/>
          </a:bodyPr>
          <a:lstStyle>
            <a:lvl1pPr marL="0" indent="0" algn="ctr">
              <a:buNone/>
              <a:defRPr sz="1600" b="0" i="0">
                <a:latin typeface="Arial" panose="020b0604020202020204" pitchFamily="34" charset="0"/>
              </a:defRPr>
            </a:lvl1pPr>
          </a:lstStyle>
          <a:p>
            <a:r>
              <a:rPr lang="fr-FR"/>
              <a:t>Insert picture</a:t>
            </a:r>
          </a:p>
        </p:txBody>
      </p:sp>
      <p:sp>
        <p:nvSpPr>
          <p:cNvPr id="29" name="Text Placeholder 4">
            <a:extLst>
              <a:ext uri="{FF2B5EF4-FFF2-40B4-BE49-F238E27FC236}">
                <a16:creationId xmlns:a16="http://schemas.microsoft.com/office/drawing/2014/main" id="{5344B541-CA51-2249-AB12-84A29195C3A5}"/>
              </a:ext>
            </a:extLst>
          </p:cNvPr>
          <p:cNvSpPr>
            <a:spLocks noGrp="1"/>
          </p:cNvSpPr>
          <p:nvPr>
            <p:ph type="body" sz="quarter" idx="16" hasCustomPrompt="1"/>
          </p:nvPr>
        </p:nvSpPr>
        <p:spPr>
          <a:xfrm>
            <a:off x="1055686" y="549789"/>
            <a:ext cx="9580407" cy="861773"/>
          </a:xfrm>
          <a:prstGeom prst="rect">
            <a:avLst/>
          </a:prstGeom>
        </p:spPr>
        <p:txBody>
          <a:bodyPr wrap="square" lIns="0" tIns="0" rIns="0" bIns="0" anchor="b" anchorCtr="0"/>
          <a:lstStyle>
            <a:lvl1pPr marL="0" indent="0" algn="l">
              <a:lnSpc>
                <a:spcPct val="100000"/>
              </a:lnSpc>
              <a:buNone/>
              <a:defRPr b="1">
                <a:solidFill>
                  <a:srgbClr val="111111"/>
                </a:solidFill>
              </a:defRPr>
            </a:lvl1pPr>
          </a:lstStyle>
          <a:p>
            <a:pPr lvl="0"/>
            <a:r>
              <a:rPr lang="en-US"/>
              <a:t>Responsive Bluepulse</a:t>
            </a:r>
          </a:p>
        </p:txBody>
      </p:sp>
    </p:spTree>
    <p:extLst>
      <p:ext uri="{BB962C8B-B14F-4D97-AF65-F5344CB8AC3E}">
        <p14:creationId xmlns:p14="http://schemas.microsoft.com/office/powerpoint/2010/main" val="1968796958"/>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evices Slide 4">
    <p:spTree>
      <p:nvGrpSpPr>
        <p:cNvPr id="1" name=""/>
        <p:cNvGrpSpPr/>
        <p:nvPr/>
      </p:nvGrpSpPr>
      <p:grpSpPr>
        <a:xfrm>
          <a:off x="0" y="0"/>
          <a:ext cx="0" cy="0"/>
        </a:xfrm>
      </p:grpSpPr>
      <p:grpSp>
        <p:nvGrpSpPr>
          <p:cNvPr id="3" name="Group 2">
            <a:extLst>
              <a:ext uri="{FF2B5EF4-FFF2-40B4-BE49-F238E27FC236}">
                <a16:creationId xmlns:a16="http://schemas.microsoft.com/office/drawing/2014/main" id="{84070F04-9A7A-1B4E-A055-836FE623F3E6}"/>
              </a:ext>
            </a:extLst>
          </p:cNvPr>
          <p:cNvGrpSpPr/>
          <p:nvPr userDrawn="1"/>
        </p:nvGrpSpPr>
        <p:grpSpPr>
          <a:xfrm>
            <a:off x="1201773" y="1286466"/>
            <a:ext cx="3988800" cy="8100000"/>
            <a:chOff x="1919860" y="728663"/>
            <a:chExt cx="2657904" cy="5400000"/>
          </a:xfrm>
          <a:solidFill>
            <a:schemeClr val="bg1"/>
          </a:solidFill>
        </p:grpSpPr>
        <p:grpSp>
          <p:nvGrpSpPr>
            <p:cNvPr id="4" name="Group 3">
              <a:extLst>
                <a:ext uri="{FF2B5EF4-FFF2-40B4-BE49-F238E27FC236}">
                  <a16:creationId xmlns:a16="http://schemas.microsoft.com/office/drawing/2014/main" id="{99468CC7-7E64-D943-B603-CB439A7B3F88}"/>
                </a:ext>
              </a:extLst>
            </p:cNvPr>
            <p:cNvGrpSpPr/>
            <p:nvPr/>
          </p:nvGrpSpPr>
          <p:grpSpPr>
            <a:xfrm>
              <a:off x="1919860" y="728663"/>
              <a:ext cx="2657904" cy="5400000"/>
              <a:chOff x="1919860" y="728663"/>
              <a:chExt cx="2657904" cy="5400000"/>
            </a:xfrm>
            <a:grpFill/>
          </p:grpSpPr>
          <p:sp>
            <p:nvSpPr>
              <p:cNvPr id="7" name="Freeform: Shape 25">
                <a:extLst>
                  <a:ext uri="{FF2B5EF4-FFF2-40B4-BE49-F238E27FC236}">
                    <a16:creationId xmlns:a16="http://schemas.microsoft.com/office/drawing/2014/main" id="{BFC10C82-A1F8-AF42-AB62-0BB2A7D57E6A}"/>
                  </a:ext>
                </a:extLst>
              </p:cNvPr>
              <p:cNvSpPr/>
              <p:nvPr/>
            </p:nvSpPr>
            <p:spPr>
              <a:xfrm>
                <a:off x="1951621" y="728663"/>
                <a:ext cx="2592000" cy="5400000"/>
              </a:xfrm>
              <a:custGeom>
                <a:gdLst>
                  <a:gd name="connsiteX0" fmla="*/ 274337 w 2592000"/>
                  <a:gd name="connsiteY0" fmla="*/ 0 h 5400000"/>
                  <a:gd name="connsiteX1" fmla="*/ 2317663 w 2592000"/>
                  <a:gd name="connsiteY1" fmla="*/ 0 h 5400000"/>
                  <a:gd name="connsiteX2" fmla="*/ 2592000 w 2592000"/>
                  <a:gd name="connsiteY2" fmla="*/ 274337 h 5400000"/>
                  <a:gd name="connsiteX3" fmla="*/ 2592000 w 2592000"/>
                  <a:gd name="connsiteY3" fmla="*/ 5125663 h 5400000"/>
                  <a:gd name="connsiteX4" fmla="*/ 2317663 w 2592000"/>
                  <a:gd name="connsiteY4" fmla="*/ 5400000 h 5400000"/>
                  <a:gd name="connsiteX5" fmla="*/ 1435932 w 2592000"/>
                  <a:gd name="connsiteY5" fmla="*/ 5400000 h 5400000"/>
                  <a:gd name="connsiteX6" fmla="*/ 1432754 w 2592000"/>
                  <a:gd name="connsiteY6" fmla="*/ 5387288 h 5400000"/>
                  <a:gd name="connsiteX7" fmla="*/ 1159246 w 2592000"/>
                  <a:gd name="connsiteY7" fmla="*/ 5387288 h 5400000"/>
                  <a:gd name="connsiteX8" fmla="*/ 1156068 w 2592000"/>
                  <a:gd name="connsiteY8" fmla="*/ 5400000 h 5400000"/>
                  <a:gd name="connsiteX9" fmla="*/ 274337 w 2592000"/>
                  <a:gd name="connsiteY9" fmla="*/ 5400000 h 5400000"/>
                  <a:gd name="connsiteX10" fmla="*/ 0 w 2592000"/>
                  <a:gd name="connsiteY10" fmla="*/ 5125663 h 5400000"/>
                  <a:gd name="connsiteX11" fmla="*/ 0 w 2592000"/>
                  <a:gd name="connsiteY11" fmla="*/ 274337 h 5400000"/>
                  <a:gd name="connsiteX12" fmla="*/ 274337 w 2592000"/>
                  <a:gd name="connsiteY12" fmla="*/ 0 h 54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000" h="5400000">
                    <a:moveTo>
                      <a:pt x="274337" y="0"/>
                    </a:moveTo>
                    <a:lnTo>
                      <a:pt x="2317663" y="0"/>
                    </a:lnTo>
                    <a:cubicBezTo>
                      <a:pt x="2469175" y="0"/>
                      <a:pt x="2592000" y="122825"/>
                      <a:pt x="2592000" y="274337"/>
                    </a:cubicBezTo>
                    <a:lnTo>
                      <a:pt x="2592000" y="5125663"/>
                    </a:lnTo>
                    <a:cubicBezTo>
                      <a:pt x="2592000" y="5277175"/>
                      <a:pt x="2469175" y="5400000"/>
                      <a:pt x="2317663" y="5400000"/>
                    </a:cubicBezTo>
                    <a:lnTo>
                      <a:pt x="1435932" y="5400000"/>
                    </a:lnTo>
                    <a:lnTo>
                      <a:pt x="1432754" y="5387288"/>
                    </a:lnTo>
                    <a:lnTo>
                      <a:pt x="1159246" y="5387288"/>
                    </a:lnTo>
                    <a:lnTo>
                      <a:pt x="1156068" y="5400000"/>
                    </a:lnTo>
                    <a:lnTo>
                      <a:pt x="274337" y="5400000"/>
                    </a:lnTo>
                    <a:cubicBezTo>
                      <a:pt x="122825" y="5400000"/>
                      <a:pt x="0" y="5277175"/>
                      <a:pt x="0" y="5125663"/>
                    </a:cubicBezTo>
                    <a:lnTo>
                      <a:pt x="0" y="274337"/>
                    </a:lnTo>
                    <a:cubicBezTo>
                      <a:pt x="0" y="122825"/>
                      <a:pt x="122825" y="0"/>
                      <a:pt x="274337" y="0"/>
                    </a:cubicBezTo>
                    <a:close/>
                  </a:path>
                </a:pathLst>
              </a:custGeom>
              <a:grpFill/>
              <a:ln>
                <a:noFill/>
              </a:ln>
              <a:effectLst>
                <a:outerShdw blurRad="1905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8" name="Freeform: Shape 26">
                <a:extLst>
                  <a:ext uri="{FF2B5EF4-FFF2-40B4-BE49-F238E27FC236}">
                    <a16:creationId xmlns:a16="http://schemas.microsoft.com/office/drawing/2014/main" id="{877061BE-88A8-A24B-9987-59ECDBB23767}"/>
                  </a:ext>
                </a:extLst>
              </p:cNvPr>
              <p:cNvSpPr/>
              <p:nvPr/>
            </p:nvSpPr>
            <p:spPr>
              <a:xfrm rot="5400000">
                <a:off x="4384694" y="2599751"/>
                <a:ext cx="360000" cy="26141"/>
              </a:xfrm>
              <a:custGeom>
                <a:gdLst>
                  <a:gd name="connsiteX0" fmla="*/ 0 w 360000"/>
                  <a:gd name="connsiteY0" fmla="*/ 26141 h 26141"/>
                  <a:gd name="connsiteX1" fmla="*/ 0 w 360000"/>
                  <a:gd name="connsiteY1" fmla="*/ 18000 h 26141"/>
                  <a:gd name="connsiteX2" fmla="*/ 18000 w 360000"/>
                  <a:gd name="connsiteY2" fmla="*/ 0 h 26141"/>
                  <a:gd name="connsiteX3" fmla="*/ 342000 w 360000"/>
                  <a:gd name="connsiteY3" fmla="*/ 0 h 26141"/>
                  <a:gd name="connsiteX4" fmla="*/ 360000 w 360000"/>
                  <a:gd name="connsiteY4" fmla="*/ 18000 h 26141"/>
                  <a:gd name="connsiteX5" fmla="*/ 360000 w 360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00" h="26141">
                    <a:moveTo>
                      <a:pt x="0" y="26141"/>
                    </a:moveTo>
                    <a:lnTo>
                      <a:pt x="0" y="18000"/>
                    </a:lnTo>
                    <a:cubicBezTo>
                      <a:pt x="0" y="8059"/>
                      <a:pt x="8059" y="0"/>
                      <a:pt x="18000" y="0"/>
                    </a:cubicBezTo>
                    <a:lnTo>
                      <a:pt x="342000" y="0"/>
                    </a:lnTo>
                    <a:cubicBezTo>
                      <a:pt x="351941" y="0"/>
                      <a:pt x="360000" y="8059"/>
                      <a:pt x="360000" y="18000"/>
                    </a:cubicBezTo>
                    <a:lnTo>
                      <a:pt x="360000" y="26141"/>
                    </a:lnTo>
                    <a:close/>
                  </a:path>
                </a:pathLst>
              </a:custGeom>
              <a:grpFill/>
              <a:ln>
                <a:noFill/>
              </a:ln>
              <a:effectLst>
                <a:outerShdw blurRad="1905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9" name="Freeform: Shape 27">
                <a:extLst>
                  <a:ext uri="{FF2B5EF4-FFF2-40B4-BE49-F238E27FC236}">
                    <a16:creationId xmlns:a16="http://schemas.microsoft.com/office/drawing/2014/main" id="{738D7F86-ABF5-0940-B29D-FEF564B447B2}"/>
                  </a:ext>
                </a:extLst>
              </p:cNvPr>
              <p:cNvSpPr/>
              <p:nvPr/>
            </p:nvSpPr>
            <p:spPr>
              <a:xfrm rot="16200000" flipH="1">
                <a:off x="1788931" y="2635754"/>
                <a:ext cx="288000" cy="26141"/>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grpFill/>
              <a:ln>
                <a:noFill/>
              </a:ln>
              <a:effectLst>
                <a:outerShdw blurRad="1905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0" name="Freeform: Shape 28">
                <a:extLst>
                  <a:ext uri="{FF2B5EF4-FFF2-40B4-BE49-F238E27FC236}">
                    <a16:creationId xmlns:a16="http://schemas.microsoft.com/office/drawing/2014/main" id="{F07F9758-4657-534D-838A-E57511BA017D}"/>
                  </a:ext>
                </a:extLst>
              </p:cNvPr>
              <p:cNvSpPr/>
              <p:nvPr/>
            </p:nvSpPr>
            <p:spPr>
              <a:xfrm rot="16200000" flipH="1">
                <a:off x="1788932" y="2275751"/>
                <a:ext cx="288000" cy="26141"/>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grpFill/>
              <a:ln>
                <a:noFill/>
              </a:ln>
              <a:effectLst>
                <a:outerShdw blurRad="1905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5" name="Freeform: Shape 23">
              <a:extLst>
                <a:ext uri="{FF2B5EF4-FFF2-40B4-BE49-F238E27FC236}">
                  <a16:creationId xmlns:a16="http://schemas.microsoft.com/office/drawing/2014/main" id="{188AC25E-016E-E848-B052-FFB64B3BC274}"/>
                </a:ext>
              </a:extLst>
            </p:cNvPr>
            <p:cNvSpPr/>
            <p:nvPr/>
          </p:nvSpPr>
          <p:spPr>
            <a:xfrm>
              <a:off x="1978621" y="755663"/>
              <a:ext cx="2538000" cy="5346000"/>
            </a:xfrm>
            <a:custGeom>
              <a:gdLst>
                <a:gd name="connsiteX0" fmla="*/ 251973 w 2538000"/>
                <a:gd name="connsiteY0" fmla="*/ 0 h 5346000"/>
                <a:gd name="connsiteX1" fmla="*/ 891001 w 2538000"/>
                <a:gd name="connsiteY1" fmla="*/ 0 h 5346000"/>
                <a:gd name="connsiteX2" fmla="*/ 899789 w 2538000"/>
                <a:gd name="connsiteY2" fmla="*/ 17999 h 5346000"/>
                <a:gd name="connsiteX3" fmla="*/ 1638211 w 2538000"/>
                <a:gd name="connsiteY3" fmla="*/ 17999 h 5346000"/>
                <a:gd name="connsiteX4" fmla="*/ 1647000 w 2538000"/>
                <a:gd name="connsiteY4" fmla="*/ 0 h 5346000"/>
                <a:gd name="connsiteX5" fmla="*/ 2286027 w 2538000"/>
                <a:gd name="connsiteY5" fmla="*/ 0 h 5346000"/>
                <a:gd name="connsiteX6" fmla="*/ 2538000 w 2538000"/>
                <a:gd name="connsiteY6" fmla="*/ 251973 h 5346000"/>
                <a:gd name="connsiteX7" fmla="*/ 2538000 w 2538000"/>
                <a:gd name="connsiteY7" fmla="*/ 5094027 h 5346000"/>
                <a:gd name="connsiteX8" fmla="*/ 2286027 w 2538000"/>
                <a:gd name="connsiteY8" fmla="*/ 5346000 h 5346000"/>
                <a:gd name="connsiteX9" fmla="*/ 251973 w 2538000"/>
                <a:gd name="connsiteY9" fmla="*/ 5346000 h 5346000"/>
                <a:gd name="connsiteX10" fmla="*/ 0 w 2538000"/>
                <a:gd name="connsiteY10" fmla="*/ 5094027 h 5346000"/>
                <a:gd name="connsiteX11" fmla="*/ 0 w 2538000"/>
                <a:gd name="connsiteY11" fmla="*/ 251973 h 5346000"/>
                <a:gd name="connsiteX12" fmla="*/ 251973 w 2538000"/>
                <a:gd name="connsiteY12" fmla="*/ 0 h 5346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8000" h="5346000">
                  <a:moveTo>
                    <a:pt x="251973" y="0"/>
                  </a:moveTo>
                  <a:lnTo>
                    <a:pt x="891001" y="0"/>
                  </a:lnTo>
                  <a:lnTo>
                    <a:pt x="899789" y="17999"/>
                  </a:lnTo>
                  <a:lnTo>
                    <a:pt x="1638211" y="17999"/>
                  </a:lnTo>
                  <a:lnTo>
                    <a:pt x="1647000" y="0"/>
                  </a:lnTo>
                  <a:lnTo>
                    <a:pt x="2286027" y="0"/>
                  </a:lnTo>
                  <a:cubicBezTo>
                    <a:pt x="2425188" y="0"/>
                    <a:pt x="2538000" y="112812"/>
                    <a:pt x="2538000" y="251973"/>
                  </a:cubicBezTo>
                  <a:lnTo>
                    <a:pt x="2538000" y="5094027"/>
                  </a:lnTo>
                  <a:cubicBezTo>
                    <a:pt x="2538000" y="5233188"/>
                    <a:pt x="2425188" y="5346000"/>
                    <a:pt x="2286027" y="5346000"/>
                  </a:cubicBezTo>
                  <a:lnTo>
                    <a:pt x="251973" y="5346000"/>
                  </a:lnTo>
                  <a:cubicBezTo>
                    <a:pt x="112812" y="5346000"/>
                    <a:pt x="0" y="5233188"/>
                    <a:pt x="0" y="5094027"/>
                  </a:cubicBezTo>
                  <a:lnTo>
                    <a:pt x="0" y="251973"/>
                  </a:lnTo>
                  <a:cubicBezTo>
                    <a:pt x="0" y="112812"/>
                    <a:pt x="112812" y="0"/>
                    <a:pt x="2519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6" name="Rectangle: Rounded Corners 24">
              <a:extLst>
                <a:ext uri="{FF2B5EF4-FFF2-40B4-BE49-F238E27FC236}">
                  <a16:creationId xmlns:a16="http://schemas.microsoft.com/office/drawing/2014/main" id="{122A1201-0A4C-3A45-8BA5-CA5F034CFC0D}"/>
                </a:ext>
              </a:extLst>
            </p:cNvPr>
            <p:cNvSpPr/>
            <p:nvPr/>
          </p:nvSpPr>
          <p:spPr>
            <a:xfrm>
              <a:off x="2077621" y="854663"/>
              <a:ext cx="2340000" cy="5148000"/>
            </a:xfrm>
            <a:prstGeom prst="roundRect">
              <a:avLst>
                <a:gd name="adj" fmla="val 8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11" name="Picture Placeholder 10">
            <a:extLst>
              <a:ext uri="{FF2B5EF4-FFF2-40B4-BE49-F238E27FC236}">
                <a16:creationId xmlns:a16="http://schemas.microsoft.com/office/drawing/2014/main" id="{D3812C0B-395E-4482-B7D1-2C0674084C32}"/>
              </a:ext>
            </a:extLst>
          </p:cNvPr>
          <p:cNvSpPr>
            <a:spLocks noGrp="1"/>
          </p:cNvSpPr>
          <p:nvPr>
            <p:ph type="pic" sz="quarter" idx="10" hasCustomPrompt="1"/>
          </p:nvPr>
        </p:nvSpPr>
        <p:spPr>
          <a:xfrm>
            <a:off x="1412244" y="1475466"/>
            <a:ext cx="3567860" cy="7722000"/>
          </a:xfrm>
          <a:prstGeom prst="roundRect">
            <a:avLst>
              <a:gd name="adj" fmla="val 8124"/>
            </a:avLst>
          </a:prstGeom>
          <a:solidFill>
            <a:schemeClr val="accent1"/>
          </a:solidFill>
        </p:spPr>
        <p:txBody>
          <a:bodyPr wrap="square" tIns="252000" anchor="t">
            <a:noAutofit/>
          </a:bodyPr>
          <a:lstStyle>
            <a:lvl1pPr marL="0" indent="0" algn="ctr">
              <a:buNone/>
              <a:defRPr sz="2400" b="0" i="0">
                <a:latin typeface="Arial" panose="020b0604020202020204" pitchFamily="34" charset="0"/>
              </a:defRPr>
            </a:lvl1pPr>
          </a:lstStyle>
          <a:p>
            <a:r>
              <a:rPr lang="fr-FR"/>
              <a:t>Insert picture</a:t>
            </a:r>
          </a:p>
        </p:txBody>
      </p:sp>
      <p:sp>
        <p:nvSpPr>
          <p:cNvPr id="16" name="Text Placeholder 21">
            <a:extLst>
              <a:ext uri="{FF2B5EF4-FFF2-40B4-BE49-F238E27FC236}">
                <a16:creationId xmlns:a16="http://schemas.microsoft.com/office/drawing/2014/main" id="{6AD3393E-EC68-D949-84F9-4B93B2D428BD}"/>
              </a:ext>
            </a:extLst>
          </p:cNvPr>
          <p:cNvSpPr>
            <a:spLocks noGrp="1"/>
          </p:cNvSpPr>
          <p:nvPr>
            <p:ph type="body" sz="quarter" idx="13" hasCustomPrompt="1"/>
          </p:nvPr>
        </p:nvSpPr>
        <p:spPr>
          <a:xfrm>
            <a:off x="6096001" y="2811465"/>
            <a:ext cx="4657470" cy="455189"/>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defRPr/>
            </a:pPr>
            <a:r>
              <a:rPr lang="en-US" sz="1200" kern="0">
                <a:solidFill>
                  <a:schemeClr val="bg1">
                    <a:lumMod val="85000"/>
                    <a:lumOff val="15000"/>
                  </a:schemeClr>
                </a:solidFill>
                <a:latin typeface="Arial" panose="020b0604020202020204" pitchFamily="34" charset="0"/>
              </a:rPr>
              <a:t>Podcasting operational change management inside of workflows to establish a framework. </a:t>
            </a:r>
            <a:endParaRPr lang="fr-FR" sz="1200" kern="0">
              <a:solidFill>
                <a:schemeClr val="bg1">
                  <a:lumMod val="85000"/>
                  <a:lumOff val="15000"/>
                </a:schemeClr>
              </a:solidFill>
              <a:latin typeface="Arial" panose="020b0604020202020204" pitchFamily="34" charset="0"/>
            </a:endParaRPr>
          </a:p>
        </p:txBody>
      </p:sp>
      <p:sp>
        <p:nvSpPr>
          <p:cNvPr id="17" name="Text Placeholder 4">
            <a:extLst>
              <a:ext uri="{FF2B5EF4-FFF2-40B4-BE49-F238E27FC236}">
                <a16:creationId xmlns:a16="http://schemas.microsoft.com/office/drawing/2014/main" id="{DCFB306A-B5DD-3248-9A52-728FA5907732}"/>
              </a:ext>
            </a:extLst>
          </p:cNvPr>
          <p:cNvSpPr>
            <a:spLocks noGrp="1"/>
          </p:cNvSpPr>
          <p:nvPr>
            <p:ph type="body" sz="quarter" idx="16" hasCustomPrompt="1"/>
          </p:nvPr>
        </p:nvSpPr>
        <p:spPr>
          <a:xfrm>
            <a:off x="6096001" y="1642694"/>
            <a:ext cx="4657470" cy="861773"/>
          </a:xfrm>
          <a:prstGeom prst="rect">
            <a:avLst/>
          </a:prstGeom>
        </p:spPr>
        <p:txBody>
          <a:bodyPr wrap="square" lIns="0" tIns="0" rIns="0" bIns="0" anchor="b" anchorCtr="0"/>
          <a:lstStyle>
            <a:lvl1pPr marL="0" indent="0" algn="l">
              <a:lnSpc>
                <a:spcPct val="100000"/>
              </a:lnSpc>
              <a:buNone/>
              <a:defRPr b="1">
                <a:solidFill>
                  <a:srgbClr val="111111"/>
                </a:solidFill>
              </a:defRPr>
            </a:lvl1pPr>
          </a:lstStyle>
          <a:p>
            <a:r>
              <a:rPr lang="fr-FR" b="1">
                <a:solidFill>
                  <a:schemeClr val="bg1">
                    <a:lumMod val="95000"/>
                    <a:lumOff val="5000"/>
                  </a:schemeClr>
                </a:solidFill>
                <a:latin typeface="Arial" panose="020b0604020202020204" pitchFamily="34" charset="0"/>
              </a:rPr>
              <a:t>All-in-one</a:t>
            </a:r>
            <a:br>
              <a:rPr lang="fr-FR" b="1">
                <a:solidFill>
                  <a:schemeClr val="bg1">
                    <a:lumMod val="95000"/>
                    <a:lumOff val="5000"/>
                  </a:schemeClr>
                </a:solidFill>
                <a:latin typeface="Arial" panose="020b0604020202020204" pitchFamily="34" charset="0"/>
              </a:rPr>
            </a:br>
            <a:r>
              <a:rPr lang="fr-FR" b="1">
                <a:solidFill>
                  <a:schemeClr val="bg1">
                    <a:lumMod val="95000"/>
                    <a:lumOff val="5000"/>
                  </a:schemeClr>
                </a:solidFill>
                <a:latin typeface="Arial" panose="020b0604020202020204" pitchFamily="34" charset="0"/>
              </a:rPr>
              <a:t>application concept</a:t>
            </a:r>
          </a:p>
        </p:txBody>
      </p:sp>
    </p:spTree>
    <p:extLst>
      <p:ext uri="{BB962C8B-B14F-4D97-AF65-F5344CB8AC3E}">
        <p14:creationId xmlns:p14="http://schemas.microsoft.com/office/powerpoint/2010/main" val="885919121"/>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5_Custom Layout">
    <p:spTree>
      <p:nvGrpSpPr>
        <p:cNvPr id="1" name=""/>
        <p:cNvGrpSpPr/>
        <p:nvPr/>
      </p:nvGrpSpPr>
      <p:grpSpPr>
        <a:xfrm>
          <a:off x="0" y="0"/>
          <a:ext cx="0" cy="0"/>
        </a:xfrm>
      </p:grpSpPr>
      <p:sp>
        <p:nvSpPr>
          <p:cNvPr id="11" name="Picture Placeholder 10">
            <a:extLst>
              <a:ext uri="{FF2B5EF4-FFF2-40B4-BE49-F238E27FC236}">
                <a16:creationId xmlns:a16="http://schemas.microsoft.com/office/drawing/2014/main" id="{B2F1DAC9-A543-4E59-BBF4-96F3B293B982}"/>
              </a:ext>
            </a:extLst>
          </p:cNvPr>
          <p:cNvSpPr>
            <a:spLocks noGrp="1"/>
          </p:cNvSpPr>
          <p:nvPr>
            <p:ph type="pic" sz="quarter" idx="10" hasCustomPrompt="1"/>
          </p:nvPr>
        </p:nvSpPr>
        <p:spPr>
          <a:xfrm>
            <a:off x="3718123" y="4122552"/>
            <a:ext cx="4757146" cy="10296000"/>
          </a:xfrm>
          <a:prstGeom prst="roundRect">
            <a:avLst>
              <a:gd name="adj" fmla="val 8124"/>
            </a:avLst>
          </a:prstGeom>
          <a:solidFill>
            <a:schemeClr val="accent1"/>
          </a:solidFill>
        </p:spPr>
        <p:txBody>
          <a:bodyPr wrap="square" tIns="252000" anchor="t">
            <a:noAutofit/>
          </a:bodyPr>
          <a:lstStyle>
            <a:lvl1pPr marL="0" indent="0" algn="ctr">
              <a:buNone/>
              <a:defRPr sz="2400" b="0" i="0">
                <a:latin typeface="Arial" panose="020b0604020202020204" pitchFamily="34" charset="0"/>
              </a:defRPr>
            </a:lvl1pPr>
          </a:lstStyle>
          <a:p>
            <a:r>
              <a:rPr lang="fr-FR"/>
              <a:t>Insert picture</a:t>
            </a:r>
          </a:p>
        </p:txBody>
      </p:sp>
    </p:spTree>
    <p:extLst>
      <p:ext uri="{BB962C8B-B14F-4D97-AF65-F5344CB8AC3E}">
        <p14:creationId xmlns:p14="http://schemas.microsoft.com/office/powerpoint/2010/main" val="1335577831"/>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evices Slide 5">
    <p:spTree>
      <p:nvGrpSpPr>
        <p:cNvPr id="1" name=""/>
        <p:cNvGrpSpPr/>
        <p:nvPr/>
      </p:nvGrpSpPr>
      <p:grpSpPr>
        <a:xfrm>
          <a:off x="0" y="0"/>
          <a:ext cx="0" cy="0"/>
        </a:xfrm>
      </p:grpSpPr>
      <p:sp>
        <p:nvSpPr>
          <p:cNvPr id="5" name="Rectangle 4">
            <a:extLst>
              <a:ext uri="{FF2B5EF4-FFF2-40B4-BE49-F238E27FC236}">
                <a16:creationId xmlns:a16="http://schemas.microsoft.com/office/drawing/2014/main" id="{D31EF0A0-7ABA-1D49-AFAA-B5EE17466345}"/>
              </a:ext>
            </a:extLst>
          </p:cNvPr>
          <p:cNvSpPr/>
          <p:nvPr userDrawn="1"/>
        </p:nvSpPr>
        <p:spPr>
          <a:xfrm>
            <a:off x="7172324" y="0"/>
            <a:ext cx="50196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nvGrpSpPr>
          <p:cNvPr id="9" name="Group 8">
            <a:extLst>
              <a:ext uri="{FF2B5EF4-FFF2-40B4-BE49-F238E27FC236}">
                <a16:creationId xmlns:a16="http://schemas.microsoft.com/office/drawing/2014/main" id="{40444722-8867-864C-A322-C306D115074E}"/>
              </a:ext>
            </a:extLst>
          </p:cNvPr>
          <p:cNvGrpSpPr/>
          <p:nvPr userDrawn="1"/>
        </p:nvGrpSpPr>
        <p:grpSpPr>
          <a:xfrm>
            <a:off x="6588127" y="2166525"/>
            <a:ext cx="1771648" cy="3597661"/>
            <a:chOff x="1919860" y="728663"/>
            <a:chExt cx="2657904" cy="5400000"/>
          </a:xfrm>
          <a:solidFill>
            <a:schemeClr val="bg1"/>
          </a:solidFill>
        </p:grpSpPr>
        <p:grpSp>
          <p:nvGrpSpPr>
            <p:cNvPr id="10" name="Group 9">
              <a:extLst>
                <a:ext uri="{FF2B5EF4-FFF2-40B4-BE49-F238E27FC236}">
                  <a16:creationId xmlns:a16="http://schemas.microsoft.com/office/drawing/2014/main" id="{BAAA86EA-9929-0048-BA28-C427CF7D5293}"/>
                </a:ext>
              </a:extLst>
            </p:cNvPr>
            <p:cNvGrpSpPr/>
            <p:nvPr/>
          </p:nvGrpSpPr>
          <p:grpSpPr>
            <a:xfrm>
              <a:off x="1919860" y="728663"/>
              <a:ext cx="2657904" cy="5400000"/>
              <a:chOff x="1919860" y="728663"/>
              <a:chExt cx="2657904" cy="5400000"/>
            </a:xfrm>
            <a:grpFill/>
          </p:grpSpPr>
          <p:sp>
            <p:nvSpPr>
              <p:cNvPr id="13" name="Freeform: Shape 31">
                <a:extLst>
                  <a:ext uri="{FF2B5EF4-FFF2-40B4-BE49-F238E27FC236}">
                    <a16:creationId xmlns:a16="http://schemas.microsoft.com/office/drawing/2014/main" id="{FCB5ECDE-CB60-1845-BC99-DE3D216A17FE}"/>
                  </a:ext>
                </a:extLst>
              </p:cNvPr>
              <p:cNvSpPr/>
              <p:nvPr/>
            </p:nvSpPr>
            <p:spPr>
              <a:xfrm>
                <a:off x="1951621" y="728663"/>
                <a:ext cx="2592000" cy="5400000"/>
              </a:xfrm>
              <a:custGeom>
                <a:gdLst>
                  <a:gd name="connsiteX0" fmla="*/ 274337 w 2592000"/>
                  <a:gd name="connsiteY0" fmla="*/ 0 h 5400000"/>
                  <a:gd name="connsiteX1" fmla="*/ 2317663 w 2592000"/>
                  <a:gd name="connsiteY1" fmla="*/ 0 h 5400000"/>
                  <a:gd name="connsiteX2" fmla="*/ 2592000 w 2592000"/>
                  <a:gd name="connsiteY2" fmla="*/ 274337 h 5400000"/>
                  <a:gd name="connsiteX3" fmla="*/ 2592000 w 2592000"/>
                  <a:gd name="connsiteY3" fmla="*/ 5125663 h 5400000"/>
                  <a:gd name="connsiteX4" fmla="*/ 2317663 w 2592000"/>
                  <a:gd name="connsiteY4" fmla="*/ 5400000 h 5400000"/>
                  <a:gd name="connsiteX5" fmla="*/ 1435932 w 2592000"/>
                  <a:gd name="connsiteY5" fmla="*/ 5400000 h 5400000"/>
                  <a:gd name="connsiteX6" fmla="*/ 1432754 w 2592000"/>
                  <a:gd name="connsiteY6" fmla="*/ 5387288 h 5400000"/>
                  <a:gd name="connsiteX7" fmla="*/ 1159246 w 2592000"/>
                  <a:gd name="connsiteY7" fmla="*/ 5387288 h 5400000"/>
                  <a:gd name="connsiteX8" fmla="*/ 1156068 w 2592000"/>
                  <a:gd name="connsiteY8" fmla="*/ 5400000 h 5400000"/>
                  <a:gd name="connsiteX9" fmla="*/ 274337 w 2592000"/>
                  <a:gd name="connsiteY9" fmla="*/ 5400000 h 5400000"/>
                  <a:gd name="connsiteX10" fmla="*/ 0 w 2592000"/>
                  <a:gd name="connsiteY10" fmla="*/ 5125663 h 5400000"/>
                  <a:gd name="connsiteX11" fmla="*/ 0 w 2592000"/>
                  <a:gd name="connsiteY11" fmla="*/ 274337 h 5400000"/>
                  <a:gd name="connsiteX12" fmla="*/ 274337 w 2592000"/>
                  <a:gd name="connsiteY12" fmla="*/ 0 h 54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000" h="5400000">
                    <a:moveTo>
                      <a:pt x="274337" y="0"/>
                    </a:moveTo>
                    <a:lnTo>
                      <a:pt x="2317663" y="0"/>
                    </a:lnTo>
                    <a:cubicBezTo>
                      <a:pt x="2469175" y="0"/>
                      <a:pt x="2592000" y="122825"/>
                      <a:pt x="2592000" y="274337"/>
                    </a:cubicBezTo>
                    <a:lnTo>
                      <a:pt x="2592000" y="5125663"/>
                    </a:lnTo>
                    <a:cubicBezTo>
                      <a:pt x="2592000" y="5277175"/>
                      <a:pt x="2469175" y="5400000"/>
                      <a:pt x="2317663" y="5400000"/>
                    </a:cubicBezTo>
                    <a:lnTo>
                      <a:pt x="1435932" y="5400000"/>
                    </a:lnTo>
                    <a:lnTo>
                      <a:pt x="1432754" y="5387288"/>
                    </a:lnTo>
                    <a:lnTo>
                      <a:pt x="1159246" y="5387288"/>
                    </a:lnTo>
                    <a:lnTo>
                      <a:pt x="1156068" y="5400000"/>
                    </a:lnTo>
                    <a:lnTo>
                      <a:pt x="274337" y="5400000"/>
                    </a:lnTo>
                    <a:cubicBezTo>
                      <a:pt x="122825" y="5400000"/>
                      <a:pt x="0" y="5277175"/>
                      <a:pt x="0" y="5125663"/>
                    </a:cubicBezTo>
                    <a:lnTo>
                      <a:pt x="0" y="274337"/>
                    </a:lnTo>
                    <a:cubicBezTo>
                      <a:pt x="0" y="122825"/>
                      <a:pt x="122825" y="0"/>
                      <a:pt x="274337" y="0"/>
                    </a:cubicBezTo>
                    <a:close/>
                  </a:path>
                </a:pathLst>
              </a:custGeom>
              <a:grpFill/>
              <a:ln>
                <a:noFill/>
              </a:ln>
              <a:effectLst>
                <a:outerShdw blurRad="1905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4" name="Freeform: Shape 32">
                <a:extLst>
                  <a:ext uri="{FF2B5EF4-FFF2-40B4-BE49-F238E27FC236}">
                    <a16:creationId xmlns:a16="http://schemas.microsoft.com/office/drawing/2014/main" id="{E9FE2AA9-6AD3-7D44-8FD4-9F4856187E6C}"/>
                  </a:ext>
                </a:extLst>
              </p:cNvPr>
              <p:cNvSpPr/>
              <p:nvPr/>
            </p:nvSpPr>
            <p:spPr>
              <a:xfrm rot="5400000">
                <a:off x="4384694" y="2599751"/>
                <a:ext cx="360000" cy="26141"/>
              </a:xfrm>
              <a:custGeom>
                <a:gdLst>
                  <a:gd name="connsiteX0" fmla="*/ 0 w 360000"/>
                  <a:gd name="connsiteY0" fmla="*/ 26141 h 26141"/>
                  <a:gd name="connsiteX1" fmla="*/ 0 w 360000"/>
                  <a:gd name="connsiteY1" fmla="*/ 18000 h 26141"/>
                  <a:gd name="connsiteX2" fmla="*/ 18000 w 360000"/>
                  <a:gd name="connsiteY2" fmla="*/ 0 h 26141"/>
                  <a:gd name="connsiteX3" fmla="*/ 342000 w 360000"/>
                  <a:gd name="connsiteY3" fmla="*/ 0 h 26141"/>
                  <a:gd name="connsiteX4" fmla="*/ 360000 w 360000"/>
                  <a:gd name="connsiteY4" fmla="*/ 18000 h 26141"/>
                  <a:gd name="connsiteX5" fmla="*/ 360000 w 360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00" h="26141">
                    <a:moveTo>
                      <a:pt x="0" y="26141"/>
                    </a:moveTo>
                    <a:lnTo>
                      <a:pt x="0" y="18000"/>
                    </a:lnTo>
                    <a:cubicBezTo>
                      <a:pt x="0" y="8059"/>
                      <a:pt x="8059" y="0"/>
                      <a:pt x="18000" y="0"/>
                    </a:cubicBezTo>
                    <a:lnTo>
                      <a:pt x="342000" y="0"/>
                    </a:lnTo>
                    <a:cubicBezTo>
                      <a:pt x="351941" y="0"/>
                      <a:pt x="360000" y="8059"/>
                      <a:pt x="360000" y="18000"/>
                    </a:cubicBezTo>
                    <a:lnTo>
                      <a:pt x="360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5" name="Freeform: Shape 33">
                <a:extLst>
                  <a:ext uri="{FF2B5EF4-FFF2-40B4-BE49-F238E27FC236}">
                    <a16:creationId xmlns:a16="http://schemas.microsoft.com/office/drawing/2014/main" id="{5A12E3A9-0A86-B147-8B1D-CD7EE3893A5F}"/>
                  </a:ext>
                </a:extLst>
              </p:cNvPr>
              <p:cNvSpPr/>
              <p:nvPr/>
            </p:nvSpPr>
            <p:spPr>
              <a:xfrm rot="16200000" flipH="1">
                <a:off x="1788931" y="2635754"/>
                <a:ext cx="288000" cy="26141"/>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6" name="Freeform: Shape 34">
                <a:extLst>
                  <a:ext uri="{FF2B5EF4-FFF2-40B4-BE49-F238E27FC236}">
                    <a16:creationId xmlns:a16="http://schemas.microsoft.com/office/drawing/2014/main" id="{F7349D6E-36AB-464C-BBFF-62350EC427AC}"/>
                  </a:ext>
                </a:extLst>
              </p:cNvPr>
              <p:cNvSpPr/>
              <p:nvPr/>
            </p:nvSpPr>
            <p:spPr>
              <a:xfrm rot="16200000" flipH="1">
                <a:off x="1788932" y="2275751"/>
                <a:ext cx="288000" cy="26141"/>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11" name="Freeform: Shape 29">
              <a:extLst>
                <a:ext uri="{FF2B5EF4-FFF2-40B4-BE49-F238E27FC236}">
                  <a16:creationId xmlns:a16="http://schemas.microsoft.com/office/drawing/2014/main" id="{79967158-9881-7D44-9E01-21813DE2463B}"/>
                </a:ext>
              </a:extLst>
            </p:cNvPr>
            <p:cNvSpPr/>
            <p:nvPr/>
          </p:nvSpPr>
          <p:spPr>
            <a:xfrm>
              <a:off x="1978621" y="755663"/>
              <a:ext cx="2538000" cy="5346000"/>
            </a:xfrm>
            <a:custGeom>
              <a:gdLst>
                <a:gd name="connsiteX0" fmla="*/ 251973 w 2538000"/>
                <a:gd name="connsiteY0" fmla="*/ 0 h 5346000"/>
                <a:gd name="connsiteX1" fmla="*/ 891001 w 2538000"/>
                <a:gd name="connsiteY1" fmla="*/ 0 h 5346000"/>
                <a:gd name="connsiteX2" fmla="*/ 899789 w 2538000"/>
                <a:gd name="connsiteY2" fmla="*/ 17999 h 5346000"/>
                <a:gd name="connsiteX3" fmla="*/ 1638211 w 2538000"/>
                <a:gd name="connsiteY3" fmla="*/ 17999 h 5346000"/>
                <a:gd name="connsiteX4" fmla="*/ 1647000 w 2538000"/>
                <a:gd name="connsiteY4" fmla="*/ 0 h 5346000"/>
                <a:gd name="connsiteX5" fmla="*/ 2286027 w 2538000"/>
                <a:gd name="connsiteY5" fmla="*/ 0 h 5346000"/>
                <a:gd name="connsiteX6" fmla="*/ 2538000 w 2538000"/>
                <a:gd name="connsiteY6" fmla="*/ 251973 h 5346000"/>
                <a:gd name="connsiteX7" fmla="*/ 2538000 w 2538000"/>
                <a:gd name="connsiteY7" fmla="*/ 5094027 h 5346000"/>
                <a:gd name="connsiteX8" fmla="*/ 2286027 w 2538000"/>
                <a:gd name="connsiteY8" fmla="*/ 5346000 h 5346000"/>
                <a:gd name="connsiteX9" fmla="*/ 251973 w 2538000"/>
                <a:gd name="connsiteY9" fmla="*/ 5346000 h 5346000"/>
                <a:gd name="connsiteX10" fmla="*/ 0 w 2538000"/>
                <a:gd name="connsiteY10" fmla="*/ 5094027 h 5346000"/>
                <a:gd name="connsiteX11" fmla="*/ 0 w 2538000"/>
                <a:gd name="connsiteY11" fmla="*/ 251973 h 5346000"/>
                <a:gd name="connsiteX12" fmla="*/ 251973 w 2538000"/>
                <a:gd name="connsiteY12" fmla="*/ 0 h 5346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8000" h="5346000">
                  <a:moveTo>
                    <a:pt x="251973" y="0"/>
                  </a:moveTo>
                  <a:lnTo>
                    <a:pt x="891001" y="0"/>
                  </a:lnTo>
                  <a:lnTo>
                    <a:pt x="899789" y="17999"/>
                  </a:lnTo>
                  <a:lnTo>
                    <a:pt x="1638211" y="17999"/>
                  </a:lnTo>
                  <a:lnTo>
                    <a:pt x="1647000" y="0"/>
                  </a:lnTo>
                  <a:lnTo>
                    <a:pt x="2286027" y="0"/>
                  </a:lnTo>
                  <a:cubicBezTo>
                    <a:pt x="2425188" y="0"/>
                    <a:pt x="2538000" y="112812"/>
                    <a:pt x="2538000" y="251973"/>
                  </a:cubicBezTo>
                  <a:lnTo>
                    <a:pt x="2538000" y="5094027"/>
                  </a:lnTo>
                  <a:cubicBezTo>
                    <a:pt x="2538000" y="5233188"/>
                    <a:pt x="2425188" y="5346000"/>
                    <a:pt x="2286027" y="5346000"/>
                  </a:cubicBezTo>
                  <a:lnTo>
                    <a:pt x="251973" y="5346000"/>
                  </a:lnTo>
                  <a:cubicBezTo>
                    <a:pt x="112812" y="5346000"/>
                    <a:pt x="0" y="5233188"/>
                    <a:pt x="0" y="5094027"/>
                  </a:cubicBezTo>
                  <a:lnTo>
                    <a:pt x="0" y="251973"/>
                  </a:lnTo>
                  <a:cubicBezTo>
                    <a:pt x="0" y="112812"/>
                    <a:pt x="112812" y="0"/>
                    <a:pt x="2519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2" name="Rectangle: Rounded Corners 30">
              <a:extLst>
                <a:ext uri="{FF2B5EF4-FFF2-40B4-BE49-F238E27FC236}">
                  <a16:creationId xmlns:a16="http://schemas.microsoft.com/office/drawing/2014/main" id="{6FC2EF07-4417-064C-8DB5-A94A15A58A10}"/>
                </a:ext>
              </a:extLst>
            </p:cNvPr>
            <p:cNvSpPr/>
            <p:nvPr/>
          </p:nvSpPr>
          <p:spPr>
            <a:xfrm>
              <a:off x="2077621" y="854662"/>
              <a:ext cx="2339999" cy="5148000"/>
            </a:xfrm>
            <a:prstGeom prst="roundRect">
              <a:avLst>
                <a:gd name="adj" fmla="val 8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grpSp>
        <p:nvGrpSpPr>
          <p:cNvPr id="17" name="Group 16">
            <a:extLst>
              <a:ext uri="{FF2B5EF4-FFF2-40B4-BE49-F238E27FC236}">
                <a16:creationId xmlns:a16="http://schemas.microsoft.com/office/drawing/2014/main" id="{0388A12E-8FAB-8146-9BF6-42564A078230}"/>
              </a:ext>
            </a:extLst>
          </p:cNvPr>
          <p:cNvGrpSpPr/>
          <p:nvPr userDrawn="1"/>
        </p:nvGrpSpPr>
        <p:grpSpPr>
          <a:xfrm rot="5400000">
            <a:off x="8443314" y="3117631"/>
            <a:ext cx="1771648" cy="3597661"/>
            <a:chOff x="1919860" y="728663"/>
            <a:chExt cx="2657904" cy="5400000"/>
          </a:xfrm>
          <a:solidFill>
            <a:schemeClr val="bg1"/>
          </a:solidFill>
        </p:grpSpPr>
        <p:grpSp>
          <p:nvGrpSpPr>
            <p:cNvPr id="18" name="Group 17">
              <a:extLst>
                <a:ext uri="{FF2B5EF4-FFF2-40B4-BE49-F238E27FC236}">
                  <a16:creationId xmlns:a16="http://schemas.microsoft.com/office/drawing/2014/main" id="{07E34DE3-5FAB-C245-A936-7CF5BE4CCA7F}"/>
                </a:ext>
              </a:extLst>
            </p:cNvPr>
            <p:cNvGrpSpPr/>
            <p:nvPr/>
          </p:nvGrpSpPr>
          <p:grpSpPr>
            <a:xfrm>
              <a:off x="1919860" y="728663"/>
              <a:ext cx="2657904" cy="5400000"/>
              <a:chOff x="1919860" y="728663"/>
              <a:chExt cx="2657904" cy="5400000"/>
            </a:xfrm>
            <a:grpFill/>
          </p:grpSpPr>
          <p:sp>
            <p:nvSpPr>
              <p:cNvPr id="21" name="Freeform: Shape 47">
                <a:extLst>
                  <a:ext uri="{FF2B5EF4-FFF2-40B4-BE49-F238E27FC236}">
                    <a16:creationId xmlns:a16="http://schemas.microsoft.com/office/drawing/2014/main" id="{D2C0026A-8113-B044-A254-313C94387277}"/>
                  </a:ext>
                </a:extLst>
              </p:cNvPr>
              <p:cNvSpPr/>
              <p:nvPr/>
            </p:nvSpPr>
            <p:spPr>
              <a:xfrm>
                <a:off x="1951621" y="728663"/>
                <a:ext cx="2592000" cy="5400000"/>
              </a:xfrm>
              <a:custGeom>
                <a:gdLst>
                  <a:gd name="connsiteX0" fmla="*/ 274337 w 2592000"/>
                  <a:gd name="connsiteY0" fmla="*/ 0 h 5400000"/>
                  <a:gd name="connsiteX1" fmla="*/ 2317663 w 2592000"/>
                  <a:gd name="connsiteY1" fmla="*/ 0 h 5400000"/>
                  <a:gd name="connsiteX2" fmla="*/ 2592000 w 2592000"/>
                  <a:gd name="connsiteY2" fmla="*/ 274337 h 5400000"/>
                  <a:gd name="connsiteX3" fmla="*/ 2592000 w 2592000"/>
                  <a:gd name="connsiteY3" fmla="*/ 5125663 h 5400000"/>
                  <a:gd name="connsiteX4" fmla="*/ 2317663 w 2592000"/>
                  <a:gd name="connsiteY4" fmla="*/ 5400000 h 5400000"/>
                  <a:gd name="connsiteX5" fmla="*/ 1435932 w 2592000"/>
                  <a:gd name="connsiteY5" fmla="*/ 5400000 h 5400000"/>
                  <a:gd name="connsiteX6" fmla="*/ 1432754 w 2592000"/>
                  <a:gd name="connsiteY6" fmla="*/ 5387288 h 5400000"/>
                  <a:gd name="connsiteX7" fmla="*/ 1159246 w 2592000"/>
                  <a:gd name="connsiteY7" fmla="*/ 5387288 h 5400000"/>
                  <a:gd name="connsiteX8" fmla="*/ 1156068 w 2592000"/>
                  <a:gd name="connsiteY8" fmla="*/ 5400000 h 5400000"/>
                  <a:gd name="connsiteX9" fmla="*/ 274337 w 2592000"/>
                  <a:gd name="connsiteY9" fmla="*/ 5400000 h 5400000"/>
                  <a:gd name="connsiteX10" fmla="*/ 0 w 2592000"/>
                  <a:gd name="connsiteY10" fmla="*/ 5125663 h 5400000"/>
                  <a:gd name="connsiteX11" fmla="*/ 0 w 2592000"/>
                  <a:gd name="connsiteY11" fmla="*/ 274337 h 5400000"/>
                  <a:gd name="connsiteX12" fmla="*/ 274337 w 2592000"/>
                  <a:gd name="connsiteY12" fmla="*/ 0 h 54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000" h="5400000">
                    <a:moveTo>
                      <a:pt x="274337" y="0"/>
                    </a:moveTo>
                    <a:lnTo>
                      <a:pt x="2317663" y="0"/>
                    </a:lnTo>
                    <a:cubicBezTo>
                      <a:pt x="2469175" y="0"/>
                      <a:pt x="2592000" y="122825"/>
                      <a:pt x="2592000" y="274337"/>
                    </a:cubicBezTo>
                    <a:lnTo>
                      <a:pt x="2592000" y="5125663"/>
                    </a:lnTo>
                    <a:cubicBezTo>
                      <a:pt x="2592000" y="5277175"/>
                      <a:pt x="2469175" y="5400000"/>
                      <a:pt x="2317663" y="5400000"/>
                    </a:cubicBezTo>
                    <a:lnTo>
                      <a:pt x="1435932" y="5400000"/>
                    </a:lnTo>
                    <a:lnTo>
                      <a:pt x="1432754" y="5387288"/>
                    </a:lnTo>
                    <a:lnTo>
                      <a:pt x="1159246" y="5387288"/>
                    </a:lnTo>
                    <a:lnTo>
                      <a:pt x="1156068" y="5400000"/>
                    </a:lnTo>
                    <a:lnTo>
                      <a:pt x="274337" y="5400000"/>
                    </a:lnTo>
                    <a:cubicBezTo>
                      <a:pt x="122825" y="5400000"/>
                      <a:pt x="0" y="5277175"/>
                      <a:pt x="0" y="5125663"/>
                    </a:cubicBezTo>
                    <a:lnTo>
                      <a:pt x="0" y="274337"/>
                    </a:lnTo>
                    <a:cubicBezTo>
                      <a:pt x="0" y="122825"/>
                      <a:pt x="122825" y="0"/>
                      <a:pt x="274337" y="0"/>
                    </a:cubicBezTo>
                    <a:close/>
                  </a:path>
                </a:pathLst>
              </a:custGeom>
              <a:grpFill/>
              <a:ln>
                <a:noFill/>
              </a:ln>
              <a:effectLst>
                <a:outerShdw blurRad="1905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2" name="Freeform: Shape 48">
                <a:extLst>
                  <a:ext uri="{FF2B5EF4-FFF2-40B4-BE49-F238E27FC236}">
                    <a16:creationId xmlns:a16="http://schemas.microsoft.com/office/drawing/2014/main" id="{849ECA09-A892-FF44-8DB0-2842335F3507}"/>
                  </a:ext>
                </a:extLst>
              </p:cNvPr>
              <p:cNvSpPr/>
              <p:nvPr/>
            </p:nvSpPr>
            <p:spPr>
              <a:xfrm rot="5400000">
                <a:off x="4384694" y="2599751"/>
                <a:ext cx="360000" cy="26141"/>
              </a:xfrm>
              <a:custGeom>
                <a:gdLst>
                  <a:gd name="connsiteX0" fmla="*/ 0 w 360000"/>
                  <a:gd name="connsiteY0" fmla="*/ 26141 h 26141"/>
                  <a:gd name="connsiteX1" fmla="*/ 0 w 360000"/>
                  <a:gd name="connsiteY1" fmla="*/ 18000 h 26141"/>
                  <a:gd name="connsiteX2" fmla="*/ 18000 w 360000"/>
                  <a:gd name="connsiteY2" fmla="*/ 0 h 26141"/>
                  <a:gd name="connsiteX3" fmla="*/ 342000 w 360000"/>
                  <a:gd name="connsiteY3" fmla="*/ 0 h 26141"/>
                  <a:gd name="connsiteX4" fmla="*/ 360000 w 360000"/>
                  <a:gd name="connsiteY4" fmla="*/ 18000 h 26141"/>
                  <a:gd name="connsiteX5" fmla="*/ 360000 w 360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00" h="26141">
                    <a:moveTo>
                      <a:pt x="0" y="26141"/>
                    </a:moveTo>
                    <a:lnTo>
                      <a:pt x="0" y="18000"/>
                    </a:lnTo>
                    <a:cubicBezTo>
                      <a:pt x="0" y="8059"/>
                      <a:pt x="8059" y="0"/>
                      <a:pt x="18000" y="0"/>
                    </a:cubicBezTo>
                    <a:lnTo>
                      <a:pt x="342000" y="0"/>
                    </a:lnTo>
                    <a:cubicBezTo>
                      <a:pt x="351941" y="0"/>
                      <a:pt x="360000" y="8059"/>
                      <a:pt x="360000" y="18000"/>
                    </a:cubicBezTo>
                    <a:lnTo>
                      <a:pt x="360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3" name="Freeform: Shape 49">
                <a:extLst>
                  <a:ext uri="{FF2B5EF4-FFF2-40B4-BE49-F238E27FC236}">
                    <a16:creationId xmlns:a16="http://schemas.microsoft.com/office/drawing/2014/main" id="{CE157940-4905-4C43-9244-0A124AA27394}"/>
                  </a:ext>
                </a:extLst>
              </p:cNvPr>
              <p:cNvSpPr/>
              <p:nvPr/>
            </p:nvSpPr>
            <p:spPr>
              <a:xfrm rot="16200000" flipH="1">
                <a:off x="1788931" y="2635754"/>
                <a:ext cx="288000" cy="26141"/>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4" name="Freeform: Shape 50">
                <a:extLst>
                  <a:ext uri="{FF2B5EF4-FFF2-40B4-BE49-F238E27FC236}">
                    <a16:creationId xmlns:a16="http://schemas.microsoft.com/office/drawing/2014/main" id="{3E08DF03-CA61-4243-9B2A-B1075A4FE274}"/>
                  </a:ext>
                </a:extLst>
              </p:cNvPr>
              <p:cNvSpPr/>
              <p:nvPr/>
            </p:nvSpPr>
            <p:spPr>
              <a:xfrm rot="16200000" flipH="1">
                <a:off x="1788932" y="2275751"/>
                <a:ext cx="288000" cy="26141"/>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19" name="Freeform: Shape 45">
              <a:extLst>
                <a:ext uri="{FF2B5EF4-FFF2-40B4-BE49-F238E27FC236}">
                  <a16:creationId xmlns:a16="http://schemas.microsoft.com/office/drawing/2014/main" id="{754F6803-4B1D-3644-A334-947F6D89085C}"/>
                </a:ext>
              </a:extLst>
            </p:cNvPr>
            <p:cNvSpPr/>
            <p:nvPr/>
          </p:nvSpPr>
          <p:spPr>
            <a:xfrm>
              <a:off x="1978621" y="755663"/>
              <a:ext cx="2538000" cy="5346000"/>
            </a:xfrm>
            <a:custGeom>
              <a:gdLst>
                <a:gd name="connsiteX0" fmla="*/ 251973 w 2538000"/>
                <a:gd name="connsiteY0" fmla="*/ 0 h 5346000"/>
                <a:gd name="connsiteX1" fmla="*/ 891001 w 2538000"/>
                <a:gd name="connsiteY1" fmla="*/ 0 h 5346000"/>
                <a:gd name="connsiteX2" fmla="*/ 899789 w 2538000"/>
                <a:gd name="connsiteY2" fmla="*/ 17999 h 5346000"/>
                <a:gd name="connsiteX3" fmla="*/ 1638211 w 2538000"/>
                <a:gd name="connsiteY3" fmla="*/ 17999 h 5346000"/>
                <a:gd name="connsiteX4" fmla="*/ 1647000 w 2538000"/>
                <a:gd name="connsiteY4" fmla="*/ 0 h 5346000"/>
                <a:gd name="connsiteX5" fmla="*/ 2286027 w 2538000"/>
                <a:gd name="connsiteY5" fmla="*/ 0 h 5346000"/>
                <a:gd name="connsiteX6" fmla="*/ 2538000 w 2538000"/>
                <a:gd name="connsiteY6" fmla="*/ 251973 h 5346000"/>
                <a:gd name="connsiteX7" fmla="*/ 2538000 w 2538000"/>
                <a:gd name="connsiteY7" fmla="*/ 5094027 h 5346000"/>
                <a:gd name="connsiteX8" fmla="*/ 2286027 w 2538000"/>
                <a:gd name="connsiteY8" fmla="*/ 5346000 h 5346000"/>
                <a:gd name="connsiteX9" fmla="*/ 251973 w 2538000"/>
                <a:gd name="connsiteY9" fmla="*/ 5346000 h 5346000"/>
                <a:gd name="connsiteX10" fmla="*/ 0 w 2538000"/>
                <a:gd name="connsiteY10" fmla="*/ 5094027 h 5346000"/>
                <a:gd name="connsiteX11" fmla="*/ 0 w 2538000"/>
                <a:gd name="connsiteY11" fmla="*/ 251973 h 5346000"/>
                <a:gd name="connsiteX12" fmla="*/ 251973 w 2538000"/>
                <a:gd name="connsiteY12" fmla="*/ 0 h 5346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8000" h="5346000">
                  <a:moveTo>
                    <a:pt x="251973" y="0"/>
                  </a:moveTo>
                  <a:lnTo>
                    <a:pt x="891001" y="0"/>
                  </a:lnTo>
                  <a:lnTo>
                    <a:pt x="899789" y="17999"/>
                  </a:lnTo>
                  <a:lnTo>
                    <a:pt x="1638211" y="17999"/>
                  </a:lnTo>
                  <a:lnTo>
                    <a:pt x="1647000" y="0"/>
                  </a:lnTo>
                  <a:lnTo>
                    <a:pt x="2286027" y="0"/>
                  </a:lnTo>
                  <a:cubicBezTo>
                    <a:pt x="2425188" y="0"/>
                    <a:pt x="2538000" y="112812"/>
                    <a:pt x="2538000" y="251973"/>
                  </a:cubicBezTo>
                  <a:lnTo>
                    <a:pt x="2538000" y="5094027"/>
                  </a:lnTo>
                  <a:cubicBezTo>
                    <a:pt x="2538000" y="5233188"/>
                    <a:pt x="2425188" y="5346000"/>
                    <a:pt x="2286027" y="5346000"/>
                  </a:cubicBezTo>
                  <a:lnTo>
                    <a:pt x="251973" y="5346000"/>
                  </a:lnTo>
                  <a:cubicBezTo>
                    <a:pt x="112812" y="5346000"/>
                    <a:pt x="0" y="5233188"/>
                    <a:pt x="0" y="5094027"/>
                  </a:cubicBezTo>
                  <a:lnTo>
                    <a:pt x="0" y="251973"/>
                  </a:lnTo>
                  <a:cubicBezTo>
                    <a:pt x="0" y="112812"/>
                    <a:pt x="112812" y="0"/>
                    <a:pt x="2519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0" name="Rectangle: Rounded Corners 46">
              <a:extLst>
                <a:ext uri="{FF2B5EF4-FFF2-40B4-BE49-F238E27FC236}">
                  <a16:creationId xmlns:a16="http://schemas.microsoft.com/office/drawing/2014/main" id="{80D3FCD8-BB09-374B-8E1D-7732A6C9DC05}"/>
                </a:ext>
              </a:extLst>
            </p:cNvPr>
            <p:cNvSpPr/>
            <p:nvPr/>
          </p:nvSpPr>
          <p:spPr>
            <a:xfrm>
              <a:off x="2077621" y="854663"/>
              <a:ext cx="2340000" cy="5148000"/>
            </a:xfrm>
            <a:prstGeom prst="roundRect">
              <a:avLst>
                <a:gd name="adj" fmla="val 8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4" name="Picture Placeholder 21">
            <a:extLst>
              <a:ext uri="{FF2B5EF4-FFF2-40B4-BE49-F238E27FC236}">
                <a16:creationId xmlns:a16="http://schemas.microsoft.com/office/drawing/2014/main" id="{F5316089-DF4A-48B1-9B8D-5299B0913DC7}"/>
              </a:ext>
            </a:extLst>
          </p:cNvPr>
          <p:cNvSpPr>
            <a:spLocks noGrp="1"/>
          </p:cNvSpPr>
          <p:nvPr>
            <p:ph type="pic" sz="quarter" idx="12" hasCustomPrompt="1"/>
          </p:nvPr>
        </p:nvSpPr>
        <p:spPr>
          <a:xfrm>
            <a:off x="7602278" y="4137383"/>
            <a:ext cx="3446722" cy="1558158"/>
          </a:xfrm>
          <a:prstGeom prst="roundRect">
            <a:avLst>
              <a:gd name="adj" fmla="val 8124"/>
            </a:avLst>
          </a:prstGeom>
          <a:solidFill>
            <a:schemeClr val="accent1"/>
          </a:solidFill>
        </p:spPr>
        <p:txBody>
          <a:bodyPr wrap="square" tIns="252000" anchor="t">
            <a:noAutofit/>
          </a:bodyPr>
          <a:lstStyle>
            <a:lvl1pPr marL="0" indent="0" algn="ctr">
              <a:buNone/>
              <a:defRPr sz="1800" b="0" i="0">
                <a:latin typeface="Arial" panose="020b0604020202020204" pitchFamily="34" charset="0"/>
              </a:defRPr>
            </a:lvl1pPr>
          </a:lstStyle>
          <a:p>
            <a:r>
              <a:rPr lang="fr-FR"/>
              <a:t>Insert picture</a:t>
            </a:r>
          </a:p>
        </p:txBody>
      </p:sp>
      <p:sp>
        <p:nvSpPr>
          <p:cNvPr id="32" name="Picture Placeholder 31">
            <a:extLst>
              <a:ext uri="{FF2B5EF4-FFF2-40B4-BE49-F238E27FC236}">
                <a16:creationId xmlns:a16="http://schemas.microsoft.com/office/drawing/2014/main" id="{C202F225-B9FD-448B-889D-8F12F0078F6D}"/>
              </a:ext>
            </a:extLst>
          </p:cNvPr>
          <p:cNvSpPr>
            <a:spLocks noGrp="1"/>
          </p:cNvSpPr>
          <p:nvPr>
            <p:ph type="pic" sz="quarter" idx="10" hasCustomPrompt="1"/>
          </p:nvPr>
        </p:nvSpPr>
        <p:spPr>
          <a:xfrm>
            <a:off x="6694872" y="2246638"/>
            <a:ext cx="1558158" cy="3433601"/>
          </a:xfrm>
          <a:custGeom>
            <a:gdLst>
              <a:gd name="connsiteX0" fmla="*/ 126585 w 1558158"/>
              <a:gd name="connsiteY0" fmla="*/ 0 h 3453719"/>
              <a:gd name="connsiteX1" fmla="*/ 1431573 w 1558158"/>
              <a:gd name="connsiteY1" fmla="*/ 0 h 3453719"/>
              <a:gd name="connsiteX2" fmla="*/ 1558158 w 1558158"/>
              <a:gd name="connsiteY2" fmla="*/ 126585 h 3453719"/>
              <a:gd name="connsiteX3" fmla="*/ 1558158 w 1558158"/>
              <a:gd name="connsiteY3" fmla="*/ 1826877 h 3453719"/>
              <a:gd name="connsiteX4" fmla="*/ 1022064 w 1558158"/>
              <a:gd name="connsiteY4" fmla="*/ 1826877 h 3453719"/>
              <a:gd name="connsiteX5" fmla="*/ 835435 w 1558158"/>
              <a:gd name="connsiteY5" fmla="*/ 2013506 h 3453719"/>
              <a:gd name="connsiteX6" fmla="*/ 835435 w 1558158"/>
              <a:gd name="connsiteY6" fmla="*/ 3366378 h 3453719"/>
              <a:gd name="connsiteX7" fmla="*/ 850102 w 1558158"/>
              <a:gd name="connsiteY7" fmla="*/ 3439023 h 3453719"/>
              <a:gd name="connsiteX8" fmla="*/ 860010 w 1558158"/>
              <a:gd name="connsiteY8" fmla="*/ 3453719 h 3453719"/>
              <a:gd name="connsiteX9" fmla="*/ 126585 w 1558158"/>
              <a:gd name="connsiteY9" fmla="*/ 3453719 h 3453719"/>
              <a:gd name="connsiteX10" fmla="*/ 0 w 1558158"/>
              <a:gd name="connsiteY10" fmla="*/ 3327134 h 3453719"/>
              <a:gd name="connsiteX11" fmla="*/ 0 w 1558158"/>
              <a:gd name="connsiteY11" fmla="*/ 126585 h 3453719"/>
              <a:gd name="connsiteX12" fmla="*/ 126585 w 1558158"/>
              <a:gd name="connsiteY12" fmla="*/ 0 h 34537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8158" h="3453718">
                <a:moveTo>
                  <a:pt x="126585" y="0"/>
                </a:moveTo>
                <a:lnTo>
                  <a:pt x="1431573" y="0"/>
                </a:lnTo>
                <a:cubicBezTo>
                  <a:pt x="1501484" y="0"/>
                  <a:pt x="1558158" y="56674"/>
                  <a:pt x="1558158" y="126585"/>
                </a:cubicBezTo>
                <a:lnTo>
                  <a:pt x="1558158" y="1826877"/>
                </a:lnTo>
                <a:lnTo>
                  <a:pt x="1022064" y="1826877"/>
                </a:lnTo>
                <a:cubicBezTo>
                  <a:pt x="918992" y="1826877"/>
                  <a:pt x="835435" y="1910434"/>
                  <a:pt x="835435" y="2013506"/>
                </a:cubicBezTo>
                <a:lnTo>
                  <a:pt x="835435" y="3366378"/>
                </a:lnTo>
                <a:cubicBezTo>
                  <a:pt x="835435" y="3392146"/>
                  <a:pt x="840658" y="3416695"/>
                  <a:pt x="850102" y="3439023"/>
                </a:cubicBezTo>
                <a:lnTo>
                  <a:pt x="860010" y="3453719"/>
                </a:lnTo>
                <a:lnTo>
                  <a:pt x="126585" y="3453719"/>
                </a:lnTo>
                <a:cubicBezTo>
                  <a:pt x="56674" y="3453719"/>
                  <a:pt x="0" y="3397045"/>
                  <a:pt x="0" y="3327134"/>
                </a:cubicBezTo>
                <a:lnTo>
                  <a:pt x="0" y="126585"/>
                </a:lnTo>
                <a:cubicBezTo>
                  <a:pt x="0" y="56674"/>
                  <a:pt x="56674" y="0"/>
                  <a:pt x="126585" y="0"/>
                </a:cubicBezTo>
                <a:close/>
              </a:path>
            </a:pathLst>
          </a:custGeom>
          <a:solidFill>
            <a:schemeClr val="accent1"/>
          </a:solidFill>
        </p:spPr>
        <p:txBody>
          <a:bodyPr wrap="square" tIns="252000" anchor="t">
            <a:noAutofit/>
          </a:bodyPr>
          <a:lstStyle>
            <a:lvl1pPr marL="0" indent="0" algn="ctr">
              <a:buNone/>
              <a:defRPr sz="1800" b="0" i="0">
                <a:latin typeface="Arial" panose="020b0604020202020204" pitchFamily="34" charset="0"/>
              </a:defRPr>
            </a:lvl1pPr>
          </a:lstStyle>
          <a:p>
            <a:r>
              <a:rPr lang="fr-FR"/>
              <a:t>Insert picture</a:t>
            </a:r>
          </a:p>
        </p:txBody>
      </p:sp>
      <p:sp>
        <p:nvSpPr>
          <p:cNvPr id="29" name="Text Placeholder 14">
            <a:extLst>
              <a:ext uri="{FF2B5EF4-FFF2-40B4-BE49-F238E27FC236}">
                <a16:creationId xmlns:a16="http://schemas.microsoft.com/office/drawing/2014/main" id="{FD878BA6-1DAF-5C45-BE39-EE1CD38D3DD3}"/>
              </a:ext>
            </a:extLst>
          </p:cNvPr>
          <p:cNvSpPr>
            <a:spLocks noGrp="1"/>
          </p:cNvSpPr>
          <p:nvPr>
            <p:ph type="body" sz="quarter" idx="11" hasCustomPrompt="1"/>
          </p:nvPr>
        </p:nvSpPr>
        <p:spPr>
          <a:xfrm>
            <a:off x="1065928" y="1998980"/>
            <a:ext cx="3887786" cy="242555"/>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Confidentiality</a:t>
            </a:r>
          </a:p>
        </p:txBody>
      </p:sp>
      <p:sp>
        <p:nvSpPr>
          <p:cNvPr id="30" name="Text Placeholder 21">
            <a:extLst>
              <a:ext uri="{FF2B5EF4-FFF2-40B4-BE49-F238E27FC236}">
                <a16:creationId xmlns:a16="http://schemas.microsoft.com/office/drawing/2014/main" id="{32792F3F-B01D-174A-A52A-0241A5037DF6}"/>
              </a:ext>
            </a:extLst>
          </p:cNvPr>
          <p:cNvSpPr>
            <a:spLocks noGrp="1"/>
          </p:cNvSpPr>
          <p:nvPr>
            <p:ph type="body" sz="quarter" idx="17" hasCustomPrompt="1"/>
          </p:nvPr>
        </p:nvSpPr>
        <p:spPr>
          <a:xfrm>
            <a:off x="1065928" y="2307920"/>
            <a:ext cx="3853284" cy="695255"/>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a:solidFill>
                  <a:schemeClr val="bg1">
                    <a:lumMod val="75000"/>
                    <a:lumOff val="25000"/>
                  </a:schemeClr>
                </a:solidFill>
                <a:latin typeface="Arial" panose="020b0604020202020204" pitchFamily="34" charset="0"/>
              </a:rPr>
              <a:t>Encourage constructive feedback with Bluepulse's promise of confidentiality in any conversation when it is needed.</a:t>
            </a:r>
            <a:endParaRPr lang="fr-FR" sz="1200">
              <a:solidFill>
                <a:schemeClr val="bg1">
                  <a:lumMod val="75000"/>
                  <a:lumOff val="25000"/>
                </a:schemeClr>
              </a:solidFill>
              <a:latin typeface="Arial" panose="020b0604020202020204" pitchFamily="34" charset="0"/>
            </a:endParaRPr>
          </a:p>
        </p:txBody>
      </p:sp>
      <p:sp>
        <p:nvSpPr>
          <p:cNvPr id="31" name="Text Placeholder 4">
            <a:extLst>
              <a:ext uri="{FF2B5EF4-FFF2-40B4-BE49-F238E27FC236}">
                <a16:creationId xmlns:a16="http://schemas.microsoft.com/office/drawing/2014/main" id="{4B6264B9-7046-BB41-9B72-549A01A85F3B}"/>
              </a:ext>
            </a:extLst>
          </p:cNvPr>
          <p:cNvSpPr>
            <a:spLocks noGrp="1"/>
          </p:cNvSpPr>
          <p:nvPr>
            <p:ph type="body" sz="quarter" idx="16" hasCustomPrompt="1"/>
          </p:nvPr>
        </p:nvSpPr>
        <p:spPr>
          <a:xfrm>
            <a:off x="1055687" y="549789"/>
            <a:ext cx="5040314" cy="861773"/>
          </a:xfrm>
          <a:prstGeom prst="rect">
            <a:avLst/>
          </a:prstGeom>
        </p:spPr>
        <p:txBody>
          <a:bodyPr wrap="square" lIns="0" tIns="0" rIns="0" bIns="0" anchor="b" anchorCtr="0"/>
          <a:lstStyle>
            <a:lvl1pPr marL="0" indent="0" algn="l">
              <a:lnSpc>
                <a:spcPct val="100000"/>
              </a:lnSpc>
              <a:buNone/>
              <a:defRPr b="1">
                <a:solidFill>
                  <a:srgbClr val="111111"/>
                </a:solidFill>
              </a:defRPr>
            </a:lvl1pPr>
          </a:lstStyle>
          <a:p>
            <a:pPr lvl="0"/>
            <a:r>
              <a:rPr lang="en-US"/>
              <a:t>Connect at every stage</a:t>
            </a:r>
          </a:p>
        </p:txBody>
      </p:sp>
    </p:spTree>
    <p:extLst>
      <p:ext uri="{BB962C8B-B14F-4D97-AF65-F5344CB8AC3E}">
        <p14:creationId xmlns:p14="http://schemas.microsoft.com/office/powerpoint/2010/main" val="1663247065"/>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evices Slide 6">
    <p:spTree>
      <p:nvGrpSpPr>
        <p:cNvPr id="1" name=""/>
        <p:cNvGrpSpPr/>
        <p:nvPr/>
      </p:nvGrpSpPr>
      <p:grpSpPr>
        <a:xfrm>
          <a:off x="0" y="0"/>
          <a:ext cx="0" cy="0"/>
        </a:xfrm>
      </p:grpSpPr>
      <p:grpSp>
        <p:nvGrpSpPr>
          <p:cNvPr id="3" name="Group 2">
            <a:extLst>
              <a:ext uri="{FF2B5EF4-FFF2-40B4-BE49-F238E27FC236}">
                <a16:creationId xmlns:a16="http://schemas.microsoft.com/office/drawing/2014/main" id="{40DFD7F1-6210-1F47-A827-FD1A020523F8}"/>
              </a:ext>
            </a:extLst>
          </p:cNvPr>
          <p:cNvGrpSpPr/>
          <p:nvPr userDrawn="1"/>
        </p:nvGrpSpPr>
        <p:grpSpPr>
          <a:xfrm>
            <a:off x="4767048" y="729000"/>
            <a:ext cx="2656800" cy="5400000"/>
            <a:chOff x="1919860" y="728663"/>
            <a:chExt cx="2657904" cy="5400000"/>
          </a:xfrm>
          <a:solidFill>
            <a:schemeClr val="bg1"/>
          </a:solidFill>
        </p:grpSpPr>
        <p:grpSp>
          <p:nvGrpSpPr>
            <p:cNvPr id="4" name="Group 3">
              <a:extLst>
                <a:ext uri="{FF2B5EF4-FFF2-40B4-BE49-F238E27FC236}">
                  <a16:creationId xmlns:a16="http://schemas.microsoft.com/office/drawing/2014/main" id="{0D9951CE-5903-9746-A2D9-DD8C2E07ACA4}"/>
                </a:ext>
              </a:extLst>
            </p:cNvPr>
            <p:cNvGrpSpPr/>
            <p:nvPr/>
          </p:nvGrpSpPr>
          <p:grpSpPr>
            <a:xfrm>
              <a:off x="1919860" y="728663"/>
              <a:ext cx="2657904" cy="5400000"/>
              <a:chOff x="1919860" y="728663"/>
              <a:chExt cx="2657904" cy="5400000"/>
            </a:xfrm>
            <a:grpFill/>
          </p:grpSpPr>
          <p:sp>
            <p:nvSpPr>
              <p:cNvPr id="7" name="Freeform: Shape 79">
                <a:extLst>
                  <a:ext uri="{FF2B5EF4-FFF2-40B4-BE49-F238E27FC236}">
                    <a16:creationId xmlns:a16="http://schemas.microsoft.com/office/drawing/2014/main" id="{79FDD33B-EEDC-D545-8A17-94FD93A4CDDF}"/>
                  </a:ext>
                </a:extLst>
              </p:cNvPr>
              <p:cNvSpPr/>
              <p:nvPr/>
            </p:nvSpPr>
            <p:spPr>
              <a:xfrm>
                <a:off x="1951621" y="728663"/>
                <a:ext cx="2592000" cy="5400000"/>
              </a:xfrm>
              <a:custGeom>
                <a:gdLst>
                  <a:gd name="connsiteX0" fmla="*/ 274337 w 2592000"/>
                  <a:gd name="connsiteY0" fmla="*/ 0 h 5400000"/>
                  <a:gd name="connsiteX1" fmla="*/ 2317663 w 2592000"/>
                  <a:gd name="connsiteY1" fmla="*/ 0 h 5400000"/>
                  <a:gd name="connsiteX2" fmla="*/ 2592000 w 2592000"/>
                  <a:gd name="connsiteY2" fmla="*/ 274337 h 5400000"/>
                  <a:gd name="connsiteX3" fmla="*/ 2592000 w 2592000"/>
                  <a:gd name="connsiteY3" fmla="*/ 5125663 h 5400000"/>
                  <a:gd name="connsiteX4" fmla="*/ 2317663 w 2592000"/>
                  <a:gd name="connsiteY4" fmla="*/ 5400000 h 5400000"/>
                  <a:gd name="connsiteX5" fmla="*/ 1435932 w 2592000"/>
                  <a:gd name="connsiteY5" fmla="*/ 5400000 h 5400000"/>
                  <a:gd name="connsiteX6" fmla="*/ 1432754 w 2592000"/>
                  <a:gd name="connsiteY6" fmla="*/ 5387288 h 5400000"/>
                  <a:gd name="connsiteX7" fmla="*/ 1159246 w 2592000"/>
                  <a:gd name="connsiteY7" fmla="*/ 5387288 h 5400000"/>
                  <a:gd name="connsiteX8" fmla="*/ 1156068 w 2592000"/>
                  <a:gd name="connsiteY8" fmla="*/ 5400000 h 5400000"/>
                  <a:gd name="connsiteX9" fmla="*/ 274337 w 2592000"/>
                  <a:gd name="connsiteY9" fmla="*/ 5400000 h 5400000"/>
                  <a:gd name="connsiteX10" fmla="*/ 0 w 2592000"/>
                  <a:gd name="connsiteY10" fmla="*/ 5125663 h 5400000"/>
                  <a:gd name="connsiteX11" fmla="*/ 0 w 2592000"/>
                  <a:gd name="connsiteY11" fmla="*/ 274337 h 5400000"/>
                  <a:gd name="connsiteX12" fmla="*/ 274337 w 2592000"/>
                  <a:gd name="connsiteY12" fmla="*/ 0 h 54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000" h="5400000">
                    <a:moveTo>
                      <a:pt x="274337" y="0"/>
                    </a:moveTo>
                    <a:lnTo>
                      <a:pt x="2317663" y="0"/>
                    </a:lnTo>
                    <a:cubicBezTo>
                      <a:pt x="2469175" y="0"/>
                      <a:pt x="2592000" y="122825"/>
                      <a:pt x="2592000" y="274337"/>
                    </a:cubicBezTo>
                    <a:lnTo>
                      <a:pt x="2592000" y="5125663"/>
                    </a:lnTo>
                    <a:cubicBezTo>
                      <a:pt x="2592000" y="5277175"/>
                      <a:pt x="2469175" y="5400000"/>
                      <a:pt x="2317663" y="5400000"/>
                    </a:cubicBezTo>
                    <a:lnTo>
                      <a:pt x="1435932" y="5400000"/>
                    </a:lnTo>
                    <a:lnTo>
                      <a:pt x="1432754" y="5387288"/>
                    </a:lnTo>
                    <a:lnTo>
                      <a:pt x="1159246" y="5387288"/>
                    </a:lnTo>
                    <a:lnTo>
                      <a:pt x="1156068" y="5400000"/>
                    </a:lnTo>
                    <a:lnTo>
                      <a:pt x="274337" y="5400000"/>
                    </a:lnTo>
                    <a:cubicBezTo>
                      <a:pt x="122825" y="5400000"/>
                      <a:pt x="0" y="5277175"/>
                      <a:pt x="0" y="5125663"/>
                    </a:cubicBezTo>
                    <a:lnTo>
                      <a:pt x="0" y="274337"/>
                    </a:lnTo>
                    <a:cubicBezTo>
                      <a:pt x="0" y="122825"/>
                      <a:pt x="122825" y="0"/>
                      <a:pt x="274337" y="0"/>
                    </a:cubicBezTo>
                    <a:close/>
                  </a:path>
                </a:pathLst>
              </a:custGeom>
              <a:grpFill/>
              <a:ln>
                <a:noFill/>
              </a:ln>
              <a:effectLst>
                <a:outerShdw blurRad="1905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8" name="Freeform: Shape 80">
                <a:extLst>
                  <a:ext uri="{FF2B5EF4-FFF2-40B4-BE49-F238E27FC236}">
                    <a16:creationId xmlns:a16="http://schemas.microsoft.com/office/drawing/2014/main" id="{F0E30A9F-7EA5-5E47-AA8E-095E5BBF2894}"/>
                  </a:ext>
                </a:extLst>
              </p:cNvPr>
              <p:cNvSpPr/>
              <p:nvPr/>
            </p:nvSpPr>
            <p:spPr>
              <a:xfrm rot="5400000">
                <a:off x="4384694" y="2599751"/>
                <a:ext cx="360000" cy="26141"/>
              </a:xfrm>
              <a:custGeom>
                <a:gdLst>
                  <a:gd name="connsiteX0" fmla="*/ 0 w 360000"/>
                  <a:gd name="connsiteY0" fmla="*/ 26141 h 26141"/>
                  <a:gd name="connsiteX1" fmla="*/ 0 w 360000"/>
                  <a:gd name="connsiteY1" fmla="*/ 18000 h 26141"/>
                  <a:gd name="connsiteX2" fmla="*/ 18000 w 360000"/>
                  <a:gd name="connsiteY2" fmla="*/ 0 h 26141"/>
                  <a:gd name="connsiteX3" fmla="*/ 342000 w 360000"/>
                  <a:gd name="connsiteY3" fmla="*/ 0 h 26141"/>
                  <a:gd name="connsiteX4" fmla="*/ 360000 w 360000"/>
                  <a:gd name="connsiteY4" fmla="*/ 18000 h 26141"/>
                  <a:gd name="connsiteX5" fmla="*/ 360000 w 360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00" h="26141">
                    <a:moveTo>
                      <a:pt x="0" y="26141"/>
                    </a:moveTo>
                    <a:lnTo>
                      <a:pt x="0" y="18000"/>
                    </a:lnTo>
                    <a:cubicBezTo>
                      <a:pt x="0" y="8059"/>
                      <a:pt x="8059" y="0"/>
                      <a:pt x="18000" y="0"/>
                    </a:cubicBezTo>
                    <a:lnTo>
                      <a:pt x="342000" y="0"/>
                    </a:lnTo>
                    <a:cubicBezTo>
                      <a:pt x="351941" y="0"/>
                      <a:pt x="360000" y="8059"/>
                      <a:pt x="360000" y="18000"/>
                    </a:cubicBezTo>
                    <a:lnTo>
                      <a:pt x="360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9" name="Freeform: Shape 81">
                <a:extLst>
                  <a:ext uri="{FF2B5EF4-FFF2-40B4-BE49-F238E27FC236}">
                    <a16:creationId xmlns:a16="http://schemas.microsoft.com/office/drawing/2014/main" id="{4CC3BFF6-C8BF-1946-A6E5-EE1E4D7A41A3}"/>
                  </a:ext>
                </a:extLst>
              </p:cNvPr>
              <p:cNvSpPr/>
              <p:nvPr/>
            </p:nvSpPr>
            <p:spPr>
              <a:xfrm rot="16200000" flipH="1">
                <a:off x="1788931" y="2635754"/>
                <a:ext cx="288000" cy="26141"/>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0" name="Freeform: Shape 82">
                <a:extLst>
                  <a:ext uri="{FF2B5EF4-FFF2-40B4-BE49-F238E27FC236}">
                    <a16:creationId xmlns:a16="http://schemas.microsoft.com/office/drawing/2014/main" id="{976FE9DF-5B42-3F4D-A967-E28C14CA178B}"/>
                  </a:ext>
                </a:extLst>
              </p:cNvPr>
              <p:cNvSpPr/>
              <p:nvPr/>
            </p:nvSpPr>
            <p:spPr>
              <a:xfrm rot="16200000" flipH="1">
                <a:off x="1788932" y="2275751"/>
                <a:ext cx="288000" cy="26141"/>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5" name="Freeform: Shape 77">
              <a:extLst>
                <a:ext uri="{FF2B5EF4-FFF2-40B4-BE49-F238E27FC236}">
                  <a16:creationId xmlns:a16="http://schemas.microsoft.com/office/drawing/2014/main" id="{1448B6BD-FCD1-7344-8174-00BC0CED56E3}"/>
                </a:ext>
              </a:extLst>
            </p:cNvPr>
            <p:cNvSpPr/>
            <p:nvPr/>
          </p:nvSpPr>
          <p:spPr>
            <a:xfrm>
              <a:off x="1978621" y="755663"/>
              <a:ext cx="2538000" cy="5346000"/>
            </a:xfrm>
            <a:custGeom>
              <a:gdLst>
                <a:gd name="connsiteX0" fmla="*/ 251973 w 2538000"/>
                <a:gd name="connsiteY0" fmla="*/ 0 h 5346000"/>
                <a:gd name="connsiteX1" fmla="*/ 891001 w 2538000"/>
                <a:gd name="connsiteY1" fmla="*/ 0 h 5346000"/>
                <a:gd name="connsiteX2" fmla="*/ 899789 w 2538000"/>
                <a:gd name="connsiteY2" fmla="*/ 17999 h 5346000"/>
                <a:gd name="connsiteX3" fmla="*/ 1638211 w 2538000"/>
                <a:gd name="connsiteY3" fmla="*/ 17999 h 5346000"/>
                <a:gd name="connsiteX4" fmla="*/ 1647000 w 2538000"/>
                <a:gd name="connsiteY4" fmla="*/ 0 h 5346000"/>
                <a:gd name="connsiteX5" fmla="*/ 2286027 w 2538000"/>
                <a:gd name="connsiteY5" fmla="*/ 0 h 5346000"/>
                <a:gd name="connsiteX6" fmla="*/ 2538000 w 2538000"/>
                <a:gd name="connsiteY6" fmla="*/ 251973 h 5346000"/>
                <a:gd name="connsiteX7" fmla="*/ 2538000 w 2538000"/>
                <a:gd name="connsiteY7" fmla="*/ 5094027 h 5346000"/>
                <a:gd name="connsiteX8" fmla="*/ 2286027 w 2538000"/>
                <a:gd name="connsiteY8" fmla="*/ 5346000 h 5346000"/>
                <a:gd name="connsiteX9" fmla="*/ 251973 w 2538000"/>
                <a:gd name="connsiteY9" fmla="*/ 5346000 h 5346000"/>
                <a:gd name="connsiteX10" fmla="*/ 0 w 2538000"/>
                <a:gd name="connsiteY10" fmla="*/ 5094027 h 5346000"/>
                <a:gd name="connsiteX11" fmla="*/ 0 w 2538000"/>
                <a:gd name="connsiteY11" fmla="*/ 251973 h 5346000"/>
                <a:gd name="connsiteX12" fmla="*/ 251973 w 2538000"/>
                <a:gd name="connsiteY12" fmla="*/ 0 h 5346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8000" h="5346000">
                  <a:moveTo>
                    <a:pt x="251973" y="0"/>
                  </a:moveTo>
                  <a:lnTo>
                    <a:pt x="891001" y="0"/>
                  </a:lnTo>
                  <a:lnTo>
                    <a:pt x="899789" y="17999"/>
                  </a:lnTo>
                  <a:lnTo>
                    <a:pt x="1638211" y="17999"/>
                  </a:lnTo>
                  <a:lnTo>
                    <a:pt x="1647000" y="0"/>
                  </a:lnTo>
                  <a:lnTo>
                    <a:pt x="2286027" y="0"/>
                  </a:lnTo>
                  <a:cubicBezTo>
                    <a:pt x="2425188" y="0"/>
                    <a:pt x="2538000" y="112812"/>
                    <a:pt x="2538000" y="251973"/>
                  </a:cubicBezTo>
                  <a:lnTo>
                    <a:pt x="2538000" y="5094027"/>
                  </a:lnTo>
                  <a:cubicBezTo>
                    <a:pt x="2538000" y="5233188"/>
                    <a:pt x="2425188" y="5346000"/>
                    <a:pt x="2286027" y="5346000"/>
                  </a:cubicBezTo>
                  <a:lnTo>
                    <a:pt x="251973" y="5346000"/>
                  </a:lnTo>
                  <a:cubicBezTo>
                    <a:pt x="112812" y="5346000"/>
                    <a:pt x="0" y="5233188"/>
                    <a:pt x="0" y="5094027"/>
                  </a:cubicBezTo>
                  <a:lnTo>
                    <a:pt x="0" y="251973"/>
                  </a:lnTo>
                  <a:cubicBezTo>
                    <a:pt x="0" y="112812"/>
                    <a:pt x="112812" y="0"/>
                    <a:pt x="2519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6" name="Rectangle: Rounded Corners 78">
              <a:extLst>
                <a:ext uri="{FF2B5EF4-FFF2-40B4-BE49-F238E27FC236}">
                  <a16:creationId xmlns:a16="http://schemas.microsoft.com/office/drawing/2014/main" id="{E137D92F-AEA2-3541-A2F8-7CAE017B186B}"/>
                </a:ext>
              </a:extLst>
            </p:cNvPr>
            <p:cNvSpPr/>
            <p:nvPr/>
          </p:nvSpPr>
          <p:spPr>
            <a:xfrm>
              <a:off x="2077621" y="854663"/>
              <a:ext cx="2340000" cy="5148000"/>
            </a:xfrm>
            <a:prstGeom prst="roundRect">
              <a:avLst>
                <a:gd name="adj" fmla="val 85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11" name="Picture Placeholder 10">
            <a:extLst>
              <a:ext uri="{FF2B5EF4-FFF2-40B4-BE49-F238E27FC236}">
                <a16:creationId xmlns:a16="http://schemas.microsoft.com/office/drawing/2014/main" id="{D25B6350-7764-4C40-9563-1A3822E2C577}"/>
              </a:ext>
            </a:extLst>
          </p:cNvPr>
          <p:cNvSpPr>
            <a:spLocks noGrp="1"/>
          </p:cNvSpPr>
          <p:nvPr>
            <p:ph type="pic" sz="quarter" idx="10" hasCustomPrompt="1"/>
          </p:nvPr>
        </p:nvSpPr>
        <p:spPr>
          <a:xfrm>
            <a:off x="4906714" y="855000"/>
            <a:ext cx="2378572" cy="5148000"/>
          </a:xfrm>
          <a:prstGeom prst="roundRect">
            <a:avLst>
              <a:gd name="adj" fmla="val 8124"/>
            </a:avLst>
          </a:prstGeom>
          <a:solidFill>
            <a:schemeClr val="accent1"/>
          </a:solidFill>
        </p:spPr>
        <p:txBody>
          <a:bodyPr wrap="square" tIns="252000" anchor="t">
            <a:noAutofit/>
          </a:bodyPr>
          <a:lstStyle>
            <a:lvl1pPr marL="0" indent="0" algn="ctr">
              <a:buNone/>
              <a:defRPr sz="1600" b="0" i="0">
                <a:latin typeface="Arial" panose="020b0604020202020204" pitchFamily="34" charset="0"/>
              </a:defRPr>
            </a:lvl1pPr>
          </a:lstStyle>
          <a:p>
            <a:r>
              <a:rPr lang="fr-FR"/>
              <a:t>Insert picture</a:t>
            </a:r>
          </a:p>
        </p:txBody>
      </p:sp>
    </p:spTree>
    <p:extLst>
      <p:ext uri="{BB962C8B-B14F-4D97-AF65-F5344CB8AC3E}">
        <p14:creationId xmlns:p14="http://schemas.microsoft.com/office/powerpoint/2010/main" val="2417466249"/>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Portrait layout 1">
    <p:spTree>
      <p:nvGrpSpPr>
        <p:cNvPr id="1" name=""/>
        <p:cNvGrpSpPr/>
        <p:nvPr/>
      </p:nvGrpSpPr>
      <p:grpSpPr>
        <a:xfrm>
          <a:off x="0" y="0"/>
          <a:ext cx="0" cy="0"/>
        </a:xfrm>
      </p:grpSpPr>
      <p:sp>
        <p:nvSpPr>
          <p:cNvPr id="10" name="Picture Placeholder 9">
            <a:extLst>
              <a:ext uri="{FF2B5EF4-FFF2-40B4-BE49-F238E27FC236}">
                <a16:creationId xmlns:a16="http://schemas.microsoft.com/office/drawing/2014/main" id="{D5B63074-5842-47CB-B8D1-C64A1BAA779E}"/>
              </a:ext>
            </a:extLst>
          </p:cNvPr>
          <p:cNvSpPr>
            <a:spLocks noGrp="1"/>
          </p:cNvSpPr>
          <p:nvPr>
            <p:ph type="pic" sz="quarter" idx="10" hasCustomPrompt="1"/>
          </p:nvPr>
        </p:nvSpPr>
        <p:spPr>
          <a:xfrm>
            <a:off x="4991100" y="1269800"/>
            <a:ext cx="864000" cy="864000"/>
          </a:xfrm>
          <a:prstGeom prst="ellipse">
            <a:avLst/>
          </a:prstGeom>
          <a:solidFill>
            <a:schemeClr val="accent1"/>
          </a:solidFill>
        </p:spPr>
        <p:txBody>
          <a:bodyPr tIns="252000"/>
          <a:lstStyle>
            <a:lvl1pPr>
              <a:defRPr lang="fr-FR" sz="1000" b="0" i="0">
                <a:latin typeface="Arial" panose="020b0604020202020204" pitchFamily="34" charset="0"/>
              </a:defRPr>
            </a:lvl1pPr>
          </a:lstStyle>
          <a:p>
            <a:pPr marL="0" lvl="0" indent="0" algn="ctr">
              <a:buNone/>
            </a:pPr>
            <a:r>
              <a:rPr lang="fr-FR"/>
              <a:t>Picture</a:t>
            </a:r>
          </a:p>
        </p:txBody>
      </p:sp>
      <p:sp>
        <p:nvSpPr>
          <p:cNvPr id="11" name="Picture Placeholder 9">
            <a:extLst>
              <a:ext uri="{FF2B5EF4-FFF2-40B4-BE49-F238E27FC236}">
                <a16:creationId xmlns:a16="http://schemas.microsoft.com/office/drawing/2014/main" id="{95A50EF4-6ED9-497F-ADDC-63808263EEE1}"/>
              </a:ext>
            </a:extLst>
          </p:cNvPr>
          <p:cNvSpPr>
            <a:spLocks noGrp="1"/>
          </p:cNvSpPr>
          <p:nvPr>
            <p:ph type="pic" sz="quarter" idx="11" hasCustomPrompt="1"/>
          </p:nvPr>
        </p:nvSpPr>
        <p:spPr>
          <a:xfrm>
            <a:off x="4991100" y="2997000"/>
            <a:ext cx="864000" cy="864000"/>
          </a:xfrm>
          <a:prstGeom prst="ellipse">
            <a:avLst/>
          </a:prstGeom>
          <a:solidFill>
            <a:schemeClr val="accent1"/>
          </a:solidFill>
        </p:spPr>
        <p:txBody>
          <a:bodyPr tIns="252000"/>
          <a:lstStyle>
            <a:lvl1pPr>
              <a:defRPr lang="fr-FR" sz="1000" b="0" i="0">
                <a:latin typeface="Arial" panose="020b0604020202020204" pitchFamily="34" charset="0"/>
              </a:defRPr>
            </a:lvl1pPr>
          </a:lstStyle>
          <a:p>
            <a:pPr marL="0" lvl="0" indent="0" algn="ctr">
              <a:buNone/>
            </a:pPr>
            <a:r>
              <a:rPr lang="fr-FR"/>
              <a:t>Picture</a:t>
            </a:r>
          </a:p>
        </p:txBody>
      </p:sp>
      <p:sp>
        <p:nvSpPr>
          <p:cNvPr id="12" name="Picture Placeholder 9">
            <a:extLst>
              <a:ext uri="{FF2B5EF4-FFF2-40B4-BE49-F238E27FC236}">
                <a16:creationId xmlns:a16="http://schemas.microsoft.com/office/drawing/2014/main" id="{E340CF86-E77D-4229-AD18-0D47EBD3BADD}"/>
              </a:ext>
            </a:extLst>
          </p:cNvPr>
          <p:cNvSpPr>
            <a:spLocks noGrp="1"/>
          </p:cNvSpPr>
          <p:nvPr>
            <p:ph type="pic" sz="quarter" idx="12" hasCustomPrompt="1"/>
          </p:nvPr>
        </p:nvSpPr>
        <p:spPr>
          <a:xfrm>
            <a:off x="4991100" y="4724200"/>
            <a:ext cx="864000" cy="864000"/>
          </a:xfrm>
          <a:prstGeom prst="ellipse">
            <a:avLst/>
          </a:prstGeom>
          <a:solidFill>
            <a:schemeClr val="accent1"/>
          </a:solidFill>
        </p:spPr>
        <p:txBody>
          <a:bodyPr tIns="252000"/>
          <a:lstStyle>
            <a:lvl1pPr>
              <a:defRPr lang="fr-FR" sz="1000" b="0" i="0">
                <a:latin typeface="Arial" panose="020b0604020202020204" pitchFamily="34" charset="0"/>
              </a:defRPr>
            </a:lvl1pPr>
          </a:lstStyle>
          <a:p>
            <a:pPr marL="0" lvl="0" indent="0" algn="ctr">
              <a:buNone/>
            </a:pPr>
            <a:r>
              <a:rPr lang="fr-FR"/>
              <a:t>Picture</a:t>
            </a:r>
          </a:p>
        </p:txBody>
      </p:sp>
      <p:sp>
        <p:nvSpPr>
          <p:cNvPr id="13" name="Picture Placeholder 9">
            <a:extLst>
              <a:ext uri="{FF2B5EF4-FFF2-40B4-BE49-F238E27FC236}">
                <a16:creationId xmlns:a16="http://schemas.microsoft.com/office/drawing/2014/main" id="{C62BC63C-4E83-4313-843A-C3F9F63A779E}"/>
              </a:ext>
            </a:extLst>
          </p:cNvPr>
          <p:cNvSpPr>
            <a:spLocks noGrp="1"/>
          </p:cNvSpPr>
          <p:nvPr>
            <p:ph type="pic" sz="quarter" idx="13" hasCustomPrompt="1"/>
          </p:nvPr>
        </p:nvSpPr>
        <p:spPr>
          <a:xfrm>
            <a:off x="8301600" y="1269800"/>
            <a:ext cx="864000" cy="864000"/>
          </a:xfrm>
          <a:prstGeom prst="ellipse">
            <a:avLst/>
          </a:prstGeom>
          <a:solidFill>
            <a:schemeClr val="accent1"/>
          </a:solidFill>
        </p:spPr>
        <p:txBody>
          <a:bodyPr tIns="252000"/>
          <a:lstStyle>
            <a:lvl1pPr>
              <a:defRPr lang="fr-FR" sz="1000" b="0" i="0">
                <a:latin typeface="Arial" panose="020b0604020202020204" pitchFamily="34" charset="0"/>
              </a:defRPr>
            </a:lvl1pPr>
          </a:lstStyle>
          <a:p>
            <a:pPr marL="0" lvl="0" indent="0" algn="ctr">
              <a:buNone/>
            </a:pPr>
            <a:r>
              <a:rPr lang="fr-FR"/>
              <a:t>Picture</a:t>
            </a:r>
          </a:p>
        </p:txBody>
      </p:sp>
      <p:sp>
        <p:nvSpPr>
          <p:cNvPr id="14" name="Picture Placeholder 9">
            <a:extLst>
              <a:ext uri="{FF2B5EF4-FFF2-40B4-BE49-F238E27FC236}">
                <a16:creationId xmlns:a16="http://schemas.microsoft.com/office/drawing/2014/main" id="{EB6CFD4E-5758-4569-A39A-646784A6399E}"/>
              </a:ext>
            </a:extLst>
          </p:cNvPr>
          <p:cNvSpPr>
            <a:spLocks noGrp="1"/>
          </p:cNvSpPr>
          <p:nvPr>
            <p:ph type="pic" sz="quarter" idx="14" hasCustomPrompt="1"/>
          </p:nvPr>
        </p:nvSpPr>
        <p:spPr>
          <a:xfrm>
            <a:off x="8301600" y="2997000"/>
            <a:ext cx="864000" cy="864000"/>
          </a:xfrm>
          <a:prstGeom prst="ellipse">
            <a:avLst/>
          </a:prstGeom>
          <a:solidFill>
            <a:schemeClr val="accent1"/>
          </a:solidFill>
        </p:spPr>
        <p:txBody>
          <a:bodyPr tIns="252000"/>
          <a:lstStyle>
            <a:lvl1pPr>
              <a:defRPr lang="fr-FR" sz="1000" b="0" i="0">
                <a:latin typeface="Arial" panose="020b0604020202020204" pitchFamily="34" charset="0"/>
              </a:defRPr>
            </a:lvl1pPr>
          </a:lstStyle>
          <a:p>
            <a:pPr marL="0" lvl="0" indent="0" algn="ctr">
              <a:buNone/>
            </a:pPr>
            <a:r>
              <a:rPr lang="fr-FR"/>
              <a:t>Picture</a:t>
            </a:r>
          </a:p>
        </p:txBody>
      </p:sp>
      <p:sp>
        <p:nvSpPr>
          <p:cNvPr id="15" name="Picture Placeholder 9">
            <a:extLst>
              <a:ext uri="{FF2B5EF4-FFF2-40B4-BE49-F238E27FC236}">
                <a16:creationId xmlns:a16="http://schemas.microsoft.com/office/drawing/2014/main" id="{F30EAEDD-1BF2-45F4-A355-A980F79C3047}"/>
              </a:ext>
            </a:extLst>
          </p:cNvPr>
          <p:cNvSpPr>
            <a:spLocks noGrp="1"/>
          </p:cNvSpPr>
          <p:nvPr>
            <p:ph type="pic" sz="quarter" idx="15" hasCustomPrompt="1"/>
          </p:nvPr>
        </p:nvSpPr>
        <p:spPr>
          <a:xfrm>
            <a:off x="8301600" y="4724200"/>
            <a:ext cx="864000" cy="864000"/>
          </a:xfrm>
          <a:prstGeom prst="ellipse">
            <a:avLst/>
          </a:prstGeom>
          <a:solidFill>
            <a:schemeClr val="accent1"/>
          </a:solidFill>
        </p:spPr>
        <p:txBody>
          <a:bodyPr tIns="252000"/>
          <a:lstStyle>
            <a:lvl1pPr>
              <a:defRPr lang="fr-FR" sz="1000" b="0" i="0">
                <a:latin typeface="Arial" panose="020b0604020202020204" pitchFamily="34" charset="0"/>
              </a:defRPr>
            </a:lvl1pPr>
          </a:lstStyle>
          <a:p>
            <a:pPr marL="0" lvl="0" indent="0" algn="ctr">
              <a:buNone/>
            </a:pPr>
            <a:r>
              <a:rPr lang="fr-FR"/>
              <a:t>Picture</a:t>
            </a:r>
          </a:p>
        </p:txBody>
      </p:sp>
      <p:sp>
        <p:nvSpPr>
          <p:cNvPr id="16" name="Text Placeholder 14">
            <a:extLst>
              <a:ext uri="{FF2B5EF4-FFF2-40B4-BE49-F238E27FC236}">
                <a16:creationId xmlns:a16="http://schemas.microsoft.com/office/drawing/2014/main" id="{9F9B505F-540E-5940-9669-92ECCA39BED3}"/>
              </a:ext>
            </a:extLst>
          </p:cNvPr>
          <p:cNvSpPr>
            <a:spLocks noGrp="1"/>
          </p:cNvSpPr>
          <p:nvPr>
            <p:ph type="body" sz="quarter" idx="16" hasCustomPrompt="1"/>
          </p:nvPr>
        </p:nvSpPr>
        <p:spPr>
          <a:xfrm>
            <a:off x="6090357" y="1437703"/>
            <a:ext cx="1975985" cy="242555"/>
          </a:xfrm>
          <a:prstGeom prst="rect">
            <a:avLst/>
          </a:prstGeom>
        </p:spPr>
        <p:txBody>
          <a:bodyPr lIns="0" tIns="0" rIns="0" bIns="0"/>
          <a:lstStyle>
            <a:lvl1pPr marL="0" algn="l">
              <a:buNone/>
              <a:defRPr sz="14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Samer Saab</a:t>
            </a:r>
          </a:p>
        </p:txBody>
      </p:sp>
      <p:sp>
        <p:nvSpPr>
          <p:cNvPr id="17" name="Text Placeholder 14">
            <a:extLst>
              <a:ext uri="{FF2B5EF4-FFF2-40B4-BE49-F238E27FC236}">
                <a16:creationId xmlns:a16="http://schemas.microsoft.com/office/drawing/2014/main" id="{5352934D-56B9-4B49-AEE9-66B72654D7C9}"/>
              </a:ext>
            </a:extLst>
          </p:cNvPr>
          <p:cNvSpPr>
            <a:spLocks noGrp="1"/>
          </p:cNvSpPr>
          <p:nvPr>
            <p:ph type="body" sz="quarter" idx="19" hasCustomPrompt="1"/>
          </p:nvPr>
        </p:nvSpPr>
        <p:spPr>
          <a:xfrm>
            <a:off x="6090357" y="1730860"/>
            <a:ext cx="1975985" cy="242555"/>
          </a:xfrm>
          <a:prstGeom prst="rect">
            <a:avLst/>
          </a:prstGeom>
        </p:spPr>
        <p:txBody>
          <a:bodyPr lIns="0" tIns="0" rIns="0" bIns="0"/>
          <a:lstStyle>
            <a:lvl1pPr marL="0" algn="l">
              <a:buNone/>
              <a:defRPr sz="1200" b="0">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CEO</a:t>
            </a:r>
          </a:p>
        </p:txBody>
      </p:sp>
      <p:sp>
        <p:nvSpPr>
          <p:cNvPr id="18" name="Text Placeholder 14">
            <a:extLst>
              <a:ext uri="{FF2B5EF4-FFF2-40B4-BE49-F238E27FC236}">
                <a16:creationId xmlns:a16="http://schemas.microsoft.com/office/drawing/2014/main" id="{5CD5A66A-9B94-F74F-A330-91469C879E42}"/>
              </a:ext>
            </a:extLst>
          </p:cNvPr>
          <p:cNvSpPr>
            <a:spLocks noGrp="1"/>
          </p:cNvSpPr>
          <p:nvPr>
            <p:ph type="body" sz="quarter" idx="20" hasCustomPrompt="1"/>
          </p:nvPr>
        </p:nvSpPr>
        <p:spPr>
          <a:xfrm>
            <a:off x="9400858" y="1437703"/>
            <a:ext cx="1975985" cy="242555"/>
          </a:xfrm>
          <a:prstGeom prst="rect">
            <a:avLst/>
          </a:prstGeom>
        </p:spPr>
        <p:txBody>
          <a:bodyPr lIns="0" tIns="0" rIns="0" bIns="0"/>
          <a:lstStyle>
            <a:lvl1pPr marL="0" algn="l">
              <a:buNone/>
              <a:defRPr sz="14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Marc Lemy</a:t>
            </a:r>
          </a:p>
        </p:txBody>
      </p:sp>
      <p:sp>
        <p:nvSpPr>
          <p:cNvPr id="19" name="Text Placeholder 14">
            <a:extLst>
              <a:ext uri="{FF2B5EF4-FFF2-40B4-BE49-F238E27FC236}">
                <a16:creationId xmlns:a16="http://schemas.microsoft.com/office/drawing/2014/main" id="{1A45DF84-2190-E94F-A170-3417B03903EC}"/>
              </a:ext>
            </a:extLst>
          </p:cNvPr>
          <p:cNvSpPr>
            <a:spLocks noGrp="1"/>
          </p:cNvSpPr>
          <p:nvPr>
            <p:ph type="body" sz="quarter" idx="21" hasCustomPrompt="1"/>
          </p:nvPr>
        </p:nvSpPr>
        <p:spPr>
          <a:xfrm>
            <a:off x="9400858" y="1730860"/>
            <a:ext cx="1975985" cy="242555"/>
          </a:xfrm>
          <a:prstGeom prst="rect">
            <a:avLst/>
          </a:prstGeom>
        </p:spPr>
        <p:txBody>
          <a:bodyPr lIns="0" tIns="0" rIns="0" bIns="0"/>
          <a:lstStyle>
            <a:lvl1pPr marL="0" algn="l">
              <a:buNone/>
              <a:defRPr sz="1200" b="0">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CFO</a:t>
            </a:r>
          </a:p>
        </p:txBody>
      </p:sp>
      <p:sp>
        <p:nvSpPr>
          <p:cNvPr id="20" name="Text Placeholder 14">
            <a:extLst>
              <a:ext uri="{FF2B5EF4-FFF2-40B4-BE49-F238E27FC236}">
                <a16:creationId xmlns:a16="http://schemas.microsoft.com/office/drawing/2014/main" id="{E23B431B-5A71-8F48-B0B7-53EF3D205B52}"/>
              </a:ext>
            </a:extLst>
          </p:cNvPr>
          <p:cNvSpPr>
            <a:spLocks noGrp="1"/>
          </p:cNvSpPr>
          <p:nvPr>
            <p:ph type="body" sz="quarter" idx="22" hasCustomPrompt="1"/>
          </p:nvPr>
        </p:nvSpPr>
        <p:spPr>
          <a:xfrm>
            <a:off x="6090357" y="3176562"/>
            <a:ext cx="1975985" cy="242555"/>
          </a:xfrm>
          <a:prstGeom prst="rect">
            <a:avLst/>
          </a:prstGeom>
        </p:spPr>
        <p:txBody>
          <a:bodyPr lIns="0" tIns="0" rIns="0" bIns="0"/>
          <a:lstStyle>
            <a:lvl1pPr marL="0" algn="l">
              <a:buNone/>
              <a:defRPr sz="14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a:defRPr/>
            </a:pPr>
            <a:r>
              <a:rPr lang="en-US" sz="1400" b="1" kern="0">
                <a:solidFill>
                  <a:schemeClr val="bg1">
                    <a:lumMod val="95000"/>
                    <a:lumOff val="5000"/>
                  </a:schemeClr>
                </a:solidFill>
                <a:latin typeface="Arial" panose="020b0604020202020204" pitchFamily="34" charset="0"/>
              </a:rPr>
              <a:t>Samer Jaffar</a:t>
            </a:r>
          </a:p>
        </p:txBody>
      </p:sp>
      <p:sp>
        <p:nvSpPr>
          <p:cNvPr id="21" name="Text Placeholder 14">
            <a:extLst>
              <a:ext uri="{FF2B5EF4-FFF2-40B4-BE49-F238E27FC236}">
                <a16:creationId xmlns:a16="http://schemas.microsoft.com/office/drawing/2014/main" id="{C4B41954-385F-4C49-8DE8-21219DC4E060}"/>
              </a:ext>
            </a:extLst>
          </p:cNvPr>
          <p:cNvSpPr>
            <a:spLocks noGrp="1"/>
          </p:cNvSpPr>
          <p:nvPr>
            <p:ph type="body" sz="quarter" idx="23" hasCustomPrompt="1"/>
          </p:nvPr>
        </p:nvSpPr>
        <p:spPr>
          <a:xfrm>
            <a:off x="6090357" y="3469719"/>
            <a:ext cx="1975985" cy="242555"/>
          </a:xfrm>
          <a:prstGeom prst="rect">
            <a:avLst/>
          </a:prstGeom>
        </p:spPr>
        <p:txBody>
          <a:bodyPr lIns="0" tIns="0" rIns="0" bIns="0"/>
          <a:lstStyle>
            <a:lvl1pPr marL="0" algn="l">
              <a:buNone/>
              <a:defRPr sz="1200" b="0">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COO</a:t>
            </a:r>
          </a:p>
        </p:txBody>
      </p:sp>
      <p:sp>
        <p:nvSpPr>
          <p:cNvPr id="22" name="Text Placeholder 14">
            <a:extLst>
              <a:ext uri="{FF2B5EF4-FFF2-40B4-BE49-F238E27FC236}">
                <a16:creationId xmlns:a16="http://schemas.microsoft.com/office/drawing/2014/main" id="{E3682F5F-9EBE-F144-92E7-F7D9EDF3D81D}"/>
              </a:ext>
            </a:extLst>
          </p:cNvPr>
          <p:cNvSpPr>
            <a:spLocks noGrp="1"/>
          </p:cNvSpPr>
          <p:nvPr>
            <p:ph type="body" sz="quarter" idx="24" hasCustomPrompt="1"/>
          </p:nvPr>
        </p:nvSpPr>
        <p:spPr>
          <a:xfrm>
            <a:off x="9400858" y="3176562"/>
            <a:ext cx="1975985" cy="242555"/>
          </a:xfrm>
          <a:prstGeom prst="rect">
            <a:avLst/>
          </a:prstGeom>
        </p:spPr>
        <p:txBody>
          <a:bodyPr lIns="0" tIns="0" rIns="0" bIns="0"/>
          <a:lstStyle>
            <a:lvl1pPr marL="0" algn="l">
              <a:buNone/>
              <a:defRPr sz="14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err="1"/>
              <a:t>Yeona Jang</a:t>
            </a:r>
          </a:p>
        </p:txBody>
      </p:sp>
      <p:sp>
        <p:nvSpPr>
          <p:cNvPr id="23" name="Text Placeholder 14">
            <a:extLst>
              <a:ext uri="{FF2B5EF4-FFF2-40B4-BE49-F238E27FC236}">
                <a16:creationId xmlns:a16="http://schemas.microsoft.com/office/drawing/2014/main" id="{7635F465-C840-A44E-B6BC-328527056FE2}"/>
              </a:ext>
            </a:extLst>
          </p:cNvPr>
          <p:cNvSpPr>
            <a:spLocks noGrp="1"/>
          </p:cNvSpPr>
          <p:nvPr>
            <p:ph type="body" sz="quarter" idx="25" hasCustomPrompt="1"/>
          </p:nvPr>
        </p:nvSpPr>
        <p:spPr>
          <a:xfrm>
            <a:off x="9400858" y="3469719"/>
            <a:ext cx="1975985" cy="242555"/>
          </a:xfrm>
          <a:prstGeom prst="rect">
            <a:avLst/>
          </a:prstGeom>
        </p:spPr>
        <p:txBody>
          <a:bodyPr lIns="0" tIns="0" rIns="0" bIns="0"/>
          <a:lstStyle>
            <a:lvl1pPr marL="0" algn="l">
              <a:buNone/>
              <a:defRPr sz="1200" b="0">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Chief Community Engagement Officer</a:t>
            </a:r>
          </a:p>
        </p:txBody>
      </p:sp>
      <p:sp>
        <p:nvSpPr>
          <p:cNvPr id="24" name="Text Placeholder 14">
            <a:extLst>
              <a:ext uri="{FF2B5EF4-FFF2-40B4-BE49-F238E27FC236}">
                <a16:creationId xmlns:a16="http://schemas.microsoft.com/office/drawing/2014/main" id="{C1ECD0E1-EC24-3043-850F-BA0216938108}"/>
              </a:ext>
            </a:extLst>
          </p:cNvPr>
          <p:cNvSpPr>
            <a:spLocks noGrp="1"/>
          </p:cNvSpPr>
          <p:nvPr>
            <p:ph type="body" sz="quarter" idx="26" hasCustomPrompt="1"/>
          </p:nvPr>
        </p:nvSpPr>
        <p:spPr>
          <a:xfrm>
            <a:off x="6090357" y="4945401"/>
            <a:ext cx="1975985" cy="242555"/>
          </a:xfrm>
          <a:prstGeom prst="rect">
            <a:avLst/>
          </a:prstGeom>
        </p:spPr>
        <p:txBody>
          <a:bodyPr lIns="0" tIns="0" rIns="0" bIns="0"/>
          <a:lstStyle>
            <a:lvl1pPr marL="0" algn="l">
              <a:buNone/>
              <a:defRPr sz="14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err="1"/>
              <a:t>Shadi Khader</a:t>
            </a:r>
          </a:p>
        </p:txBody>
      </p:sp>
      <p:sp>
        <p:nvSpPr>
          <p:cNvPr id="25" name="Text Placeholder 14">
            <a:extLst>
              <a:ext uri="{FF2B5EF4-FFF2-40B4-BE49-F238E27FC236}">
                <a16:creationId xmlns:a16="http://schemas.microsoft.com/office/drawing/2014/main" id="{BC081E14-09D0-F744-8FEF-403C7820AF9A}"/>
              </a:ext>
            </a:extLst>
          </p:cNvPr>
          <p:cNvSpPr>
            <a:spLocks noGrp="1"/>
          </p:cNvSpPr>
          <p:nvPr>
            <p:ph type="body" sz="quarter" idx="27" hasCustomPrompt="1"/>
          </p:nvPr>
        </p:nvSpPr>
        <p:spPr>
          <a:xfrm>
            <a:off x="6090357" y="5238558"/>
            <a:ext cx="1975985" cy="242555"/>
          </a:xfrm>
          <a:prstGeom prst="rect">
            <a:avLst/>
          </a:prstGeom>
        </p:spPr>
        <p:txBody>
          <a:bodyPr lIns="0" tIns="0" rIns="0" bIns="0"/>
          <a:lstStyle>
            <a:lvl1pPr marL="0" algn="l">
              <a:buNone/>
              <a:defRPr sz="1200" b="0">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VP, Cloud Ops and Security</a:t>
            </a:r>
          </a:p>
        </p:txBody>
      </p:sp>
      <p:sp>
        <p:nvSpPr>
          <p:cNvPr id="26" name="Text Placeholder 14">
            <a:extLst>
              <a:ext uri="{FF2B5EF4-FFF2-40B4-BE49-F238E27FC236}">
                <a16:creationId xmlns:a16="http://schemas.microsoft.com/office/drawing/2014/main" id="{01334067-D5B5-8443-A990-1469A7FBFD2F}"/>
              </a:ext>
            </a:extLst>
          </p:cNvPr>
          <p:cNvSpPr>
            <a:spLocks noGrp="1"/>
          </p:cNvSpPr>
          <p:nvPr>
            <p:ph type="body" sz="quarter" idx="28" hasCustomPrompt="1"/>
          </p:nvPr>
        </p:nvSpPr>
        <p:spPr>
          <a:xfrm>
            <a:off x="9400858" y="4945401"/>
            <a:ext cx="1975985" cy="242555"/>
          </a:xfrm>
          <a:prstGeom prst="rect">
            <a:avLst/>
          </a:prstGeom>
        </p:spPr>
        <p:txBody>
          <a:bodyPr lIns="0" tIns="0" rIns="0" bIns="0"/>
          <a:lstStyle>
            <a:lvl1pPr marL="0" algn="l">
              <a:buNone/>
              <a:defRPr sz="14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a:defRPr/>
            </a:pPr>
            <a:r>
              <a:rPr lang="en-US" sz="1400" b="1" kern="0">
                <a:solidFill>
                  <a:schemeClr val="bg1">
                    <a:lumMod val="95000"/>
                    <a:lumOff val="5000"/>
                  </a:schemeClr>
                </a:solidFill>
                <a:latin typeface="Arial" panose="020b0604020202020204" pitchFamily="34" charset="0"/>
              </a:rPr>
              <a:t>John Atherton</a:t>
            </a:r>
          </a:p>
        </p:txBody>
      </p:sp>
      <p:sp>
        <p:nvSpPr>
          <p:cNvPr id="27" name="Text Placeholder 14">
            <a:extLst>
              <a:ext uri="{FF2B5EF4-FFF2-40B4-BE49-F238E27FC236}">
                <a16:creationId xmlns:a16="http://schemas.microsoft.com/office/drawing/2014/main" id="{AB9DD36D-B452-774E-B022-6A473BA93CDE}"/>
              </a:ext>
            </a:extLst>
          </p:cNvPr>
          <p:cNvSpPr>
            <a:spLocks noGrp="1"/>
          </p:cNvSpPr>
          <p:nvPr>
            <p:ph type="body" sz="quarter" idx="29" hasCustomPrompt="1"/>
          </p:nvPr>
        </p:nvSpPr>
        <p:spPr>
          <a:xfrm>
            <a:off x="9400858" y="5238558"/>
            <a:ext cx="1975985" cy="242555"/>
          </a:xfrm>
          <a:prstGeom prst="rect">
            <a:avLst/>
          </a:prstGeom>
        </p:spPr>
        <p:txBody>
          <a:bodyPr lIns="0" tIns="0" rIns="0" bIns="0"/>
          <a:lstStyle>
            <a:lvl1pPr marL="0" algn="l">
              <a:buNone/>
              <a:defRPr sz="1200" b="0">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a:defRPr/>
            </a:pPr>
            <a:r>
              <a:rPr lang="en-US" sz="1200" kern="0">
                <a:solidFill>
                  <a:schemeClr val="accent1"/>
                </a:solidFill>
                <a:latin typeface="Arial" panose="020b0604020202020204" pitchFamily="34" charset="0"/>
              </a:rPr>
              <a:t>Account Executive</a:t>
            </a:r>
            <a:endParaRPr lang="fr-FR" sz="1200" kern="0">
              <a:solidFill>
                <a:schemeClr val="accent1"/>
              </a:solidFill>
              <a:latin typeface="Arial" panose="020b0604020202020204" pitchFamily="34" charset="0"/>
            </a:endParaRPr>
          </a:p>
        </p:txBody>
      </p:sp>
      <p:sp>
        <p:nvSpPr>
          <p:cNvPr id="32" name="Rectangle 31">
            <a:extLst>
              <a:ext uri="{FF2B5EF4-FFF2-40B4-BE49-F238E27FC236}">
                <a16:creationId xmlns:a16="http://schemas.microsoft.com/office/drawing/2014/main" id="{047252CA-0B99-FC41-B088-A656B930E572}"/>
              </a:ext>
            </a:extLst>
          </p:cNvPr>
          <p:cNvSpPr/>
          <p:nvPr userDrawn="1"/>
        </p:nvSpPr>
        <p:spPr>
          <a:xfrm>
            <a:off x="0" y="0"/>
            <a:ext cx="36494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33" name="Text Placeholder 14">
            <a:extLst>
              <a:ext uri="{FF2B5EF4-FFF2-40B4-BE49-F238E27FC236}">
                <a16:creationId xmlns:a16="http://schemas.microsoft.com/office/drawing/2014/main" id="{4DAED391-DB29-CC47-B5A9-AAC4D3F23F70}"/>
              </a:ext>
            </a:extLst>
          </p:cNvPr>
          <p:cNvSpPr>
            <a:spLocks noGrp="1"/>
          </p:cNvSpPr>
          <p:nvPr>
            <p:ph type="body" sz="quarter" idx="30" hasCustomPrompt="1"/>
          </p:nvPr>
        </p:nvSpPr>
        <p:spPr>
          <a:xfrm>
            <a:off x="815157" y="2804845"/>
            <a:ext cx="2406593" cy="1248311"/>
          </a:xfrm>
          <a:prstGeom prst="rect">
            <a:avLst/>
          </a:prstGeom>
          <a:ln>
            <a:noFill/>
          </a:ln>
        </p:spPr>
        <p:txBody>
          <a:bodyPr vert="horz" wrap="square" lIns="0" tIns="0" rIns="0" bIns="0" anchor="ctr"/>
          <a:lstStyle>
            <a:lvl1pPr marL="0" marR="0" indent="0" algn="r" defTabSz="914400" eaLnBrk="1" fontAlgn="auto" latinLnBrk="0" hangingPunct="1">
              <a:spcBef>
                <a:spcPct val="0"/>
              </a:spcBef>
              <a:spcAft>
                <a:spcPct val="0"/>
              </a:spcAft>
              <a:buClrTx/>
              <a:buSzTx/>
              <a:buFontTx/>
              <a:buNone/>
              <a:defRPr sz="2800" b="1">
                <a:solidFill>
                  <a:schemeClr val="tx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spcBef>
                <a:spcPct val="0"/>
              </a:spcBef>
              <a:spcAft>
                <a:spcPct val="0"/>
              </a:spcAft>
              <a:buClrTx/>
              <a:buSzTx/>
              <a:buFontTx/>
              <a:buNone/>
              <a:defRPr/>
            </a:pPr>
            <a:r>
              <a:rPr lang="en-US" sz="2800" b="1" kern="0">
                <a:latin typeface="Arial" panose="020b0604020202020204" pitchFamily="34" charset="0"/>
              </a:rPr>
              <a:t>Meet the keynote speakers</a:t>
            </a:r>
          </a:p>
        </p:txBody>
      </p:sp>
    </p:spTree>
    <p:extLst>
      <p:ext uri="{BB962C8B-B14F-4D97-AF65-F5344CB8AC3E}">
        <p14:creationId xmlns:p14="http://schemas.microsoft.com/office/powerpoint/2010/main" val="2199882494"/>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Portrait layout 2">
    <p:spTree>
      <p:nvGrpSpPr>
        <p:cNvPr id="1" name=""/>
        <p:cNvGrpSpPr/>
        <p:nvPr/>
      </p:nvGrpSpPr>
      <p:grpSpPr>
        <a:xfrm>
          <a:off x="0" y="0"/>
          <a:ext cx="0" cy="0"/>
        </a:xfrm>
      </p:grpSpPr>
      <p:sp>
        <p:nvSpPr>
          <p:cNvPr id="10" name="Picture Placeholder 9">
            <a:extLst>
              <a:ext uri="{FF2B5EF4-FFF2-40B4-BE49-F238E27FC236}">
                <a16:creationId xmlns:a16="http://schemas.microsoft.com/office/drawing/2014/main" id="{D5B63074-5842-47CB-B8D1-C64A1BAA779E}"/>
              </a:ext>
            </a:extLst>
          </p:cNvPr>
          <p:cNvSpPr>
            <a:spLocks noGrp="1"/>
          </p:cNvSpPr>
          <p:nvPr>
            <p:ph type="pic" sz="quarter" idx="10" hasCustomPrompt="1"/>
          </p:nvPr>
        </p:nvSpPr>
        <p:spPr>
          <a:xfrm>
            <a:off x="1100903" y="1863268"/>
            <a:ext cx="1708469" cy="1708469"/>
          </a:xfrm>
          <a:prstGeom prst="ellipse">
            <a:avLst/>
          </a:prstGeom>
          <a:solidFill>
            <a:schemeClr val="accent1"/>
          </a:solidFill>
        </p:spPr>
        <p:txBody>
          <a:bodyPr tIns="252000"/>
          <a:lstStyle>
            <a:lvl1pPr>
              <a:defRPr lang="fr-FR" sz="1000" b="0" i="0">
                <a:latin typeface="Arial" panose="020b0604020202020204" pitchFamily="34" charset="0"/>
              </a:defRPr>
            </a:lvl1pPr>
          </a:lstStyle>
          <a:p>
            <a:pPr marL="0" lvl="0" indent="0" algn="ctr">
              <a:buNone/>
            </a:pPr>
            <a:r>
              <a:rPr lang="fr-FR"/>
              <a:t>Picture</a:t>
            </a:r>
          </a:p>
        </p:txBody>
      </p:sp>
      <p:sp>
        <p:nvSpPr>
          <p:cNvPr id="38" name="Picture Placeholder 9">
            <a:extLst>
              <a:ext uri="{FF2B5EF4-FFF2-40B4-BE49-F238E27FC236}">
                <a16:creationId xmlns:a16="http://schemas.microsoft.com/office/drawing/2014/main" id="{458BD209-C698-7544-B20A-7878AF7EB19D}"/>
              </a:ext>
            </a:extLst>
          </p:cNvPr>
          <p:cNvSpPr>
            <a:spLocks noGrp="1"/>
          </p:cNvSpPr>
          <p:nvPr>
            <p:ph type="pic" sz="quarter" idx="11" hasCustomPrompt="1"/>
          </p:nvPr>
        </p:nvSpPr>
        <p:spPr>
          <a:xfrm>
            <a:off x="3861478" y="1863268"/>
            <a:ext cx="1708469" cy="1708469"/>
          </a:xfrm>
          <a:prstGeom prst="ellipse">
            <a:avLst/>
          </a:prstGeom>
          <a:solidFill>
            <a:schemeClr val="accent1"/>
          </a:solidFill>
        </p:spPr>
        <p:txBody>
          <a:bodyPr tIns="252000"/>
          <a:lstStyle>
            <a:lvl1pPr>
              <a:defRPr lang="fr-FR" sz="1000" b="0" i="0">
                <a:latin typeface="Arial" panose="020b0604020202020204" pitchFamily="34" charset="0"/>
              </a:defRPr>
            </a:lvl1pPr>
          </a:lstStyle>
          <a:p>
            <a:pPr marL="0" lvl="0" indent="0" algn="ctr">
              <a:buNone/>
            </a:pPr>
            <a:r>
              <a:rPr lang="fr-FR"/>
              <a:t>Picture</a:t>
            </a:r>
          </a:p>
        </p:txBody>
      </p:sp>
      <p:sp>
        <p:nvSpPr>
          <p:cNvPr id="40" name="Picture Placeholder 9">
            <a:extLst>
              <a:ext uri="{FF2B5EF4-FFF2-40B4-BE49-F238E27FC236}">
                <a16:creationId xmlns:a16="http://schemas.microsoft.com/office/drawing/2014/main" id="{ED4A2F76-8C8B-A449-B80A-0E974AC28E44}"/>
              </a:ext>
            </a:extLst>
          </p:cNvPr>
          <p:cNvSpPr>
            <a:spLocks noGrp="1"/>
          </p:cNvSpPr>
          <p:nvPr>
            <p:ph type="pic" sz="quarter" idx="12" hasCustomPrompt="1"/>
          </p:nvPr>
        </p:nvSpPr>
        <p:spPr>
          <a:xfrm>
            <a:off x="6622053" y="1863268"/>
            <a:ext cx="1708469" cy="1708469"/>
          </a:xfrm>
          <a:prstGeom prst="ellipse">
            <a:avLst/>
          </a:prstGeom>
          <a:solidFill>
            <a:schemeClr val="accent1"/>
          </a:solidFill>
        </p:spPr>
        <p:txBody>
          <a:bodyPr tIns="252000"/>
          <a:lstStyle>
            <a:lvl1pPr>
              <a:defRPr lang="fr-FR" sz="1000" b="0" i="0">
                <a:latin typeface="Arial" panose="020b0604020202020204" pitchFamily="34" charset="0"/>
              </a:defRPr>
            </a:lvl1pPr>
          </a:lstStyle>
          <a:p>
            <a:pPr marL="0" lvl="0" indent="0" algn="ctr">
              <a:buNone/>
            </a:pPr>
            <a:r>
              <a:rPr lang="fr-FR"/>
              <a:t>Picture</a:t>
            </a:r>
          </a:p>
        </p:txBody>
      </p:sp>
      <p:sp>
        <p:nvSpPr>
          <p:cNvPr id="42" name="Picture Placeholder 9">
            <a:extLst>
              <a:ext uri="{FF2B5EF4-FFF2-40B4-BE49-F238E27FC236}">
                <a16:creationId xmlns:a16="http://schemas.microsoft.com/office/drawing/2014/main" id="{2DA4A057-9D20-9945-95C8-0222D32DD59E}"/>
              </a:ext>
            </a:extLst>
          </p:cNvPr>
          <p:cNvSpPr>
            <a:spLocks noGrp="1"/>
          </p:cNvSpPr>
          <p:nvPr>
            <p:ph type="pic" sz="quarter" idx="13" hasCustomPrompt="1"/>
          </p:nvPr>
        </p:nvSpPr>
        <p:spPr>
          <a:xfrm>
            <a:off x="9382628" y="1863268"/>
            <a:ext cx="1708469" cy="1708469"/>
          </a:xfrm>
          <a:prstGeom prst="ellipse">
            <a:avLst/>
          </a:prstGeom>
          <a:solidFill>
            <a:schemeClr val="accent1"/>
          </a:solidFill>
        </p:spPr>
        <p:txBody>
          <a:bodyPr tIns="252000"/>
          <a:lstStyle>
            <a:lvl1pPr>
              <a:defRPr lang="fr-FR" sz="1000" b="0" i="0">
                <a:latin typeface="Arial" panose="020b0604020202020204" pitchFamily="34" charset="0"/>
              </a:defRPr>
            </a:lvl1pPr>
          </a:lstStyle>
          <a:p>
            <a:pPr marL="0" lvl="0" indent="0" algn="ctr">
              <a:buNone/>
            </a:pPr>
            <a:r>
              <a:rPr lang="fr-FR"/>
              <a:t>Picture</a:t>
            </a:r>
          </a:p>
        </p:txBody>
      </p:sp>
      <p:sp>
        <p:nvSpPr>
          <p:cNvPr id="46" name="Text Placeholder 14">
            <a:extLst>
              <a:ext uri="{FF2B5EF4-FFF2-40B4-BE49-F238E27FC236}">
                <a16:creationId xmlns:a16="http://schemas.microsoft.com/office/drawing/2014/main" id="{9E542CE4-AA84-E24D-AC7D-C4E0CEC3C971}"/>
              </a:ext>
            </a:extLst>
          </p:cNvPr>
          <p:cNvSpPr>
            <a:spLocks noGrp="1"/>
          </p:cNvSpPr>
          <p:nvPr>
            <p:ph type="body" sz="quarter" idx="14" hasCustomPrompt="1"/>
          </p:nvPr>
        </p:nvSpPr>
        <p:spPr>
          <a:xfrm>
            <a:off x="967145" y="3926071"/>
            <a:ext cx="1975985" cy="242555"/>
          </a:xfrm>
          <a:prstGeom prst="rect">
            <a:avLst/>
          </a:prstGeom>
        </p:spPr>
        <p:txBody>
          <a:bodyPr lIns="0" tIns="0" rIns="0" bIns="0"/>
          <a:lstStyle>
            <a:lvl1pPr marL="0" algn="ctr">
              <a:buNone/>
              <a:defRPr sz="14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Samer Saab</a:t>
            </a:r>
          </a:p>
        </p:txBody>
      </p:sp>
      <p:sp>
        <p:nvSpPr>
          <p:cNvPr id="47" name="Text Placeholder 21">
            <a:extLst>
              <a:ext uri="{FF2B5EF4-FFF2-40B4-BE49-F238E27FC236}">
                <a16:creationId xmlns:a16="http://schemas.microsoft.com/office/drawing/2014/main" id="{194CA6C8-47CE-634F-8308-B701A6757F8F}"/>
              </a:ext>
            </a:extLst>
          </p:cNvPr>
          <p:cNvSpPr>
            <a:spLocks noGrp="1"/>
          </p:cNvSpPr>
          <p:nvPr>
            <p:ph type="body" sz="quarter" idx="18" hasCustomPrompt="1"/>
          </p:nvPr>
        </p:nvSpPr>
        <p:spPr>
          <a:xfrm>
            <a:off x="967145" y="4760439"/>
            <a:ext cx="1975985" cy="695255"/>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a:solidFill>
                  <a:schemeClr val="bg1">
                    <a:lumMod val="85000"/>
                    <a:lumOff val="15000"/>
                  </a:schemeClr>
                </a:solidFill>
                <a:latin typeface="Arial" panose="020b0604020202020204" pitchFamily="34" charset="0"/>
              </a:rPr>
              <a:t>Quickly maximize timely deliverables for real-time schemas. </a:t>
            </a:r>
            <a:endParaRPr lang="fr-FR" sz="1200">
              <a:solidFill>
                <a:schemeClr val="bg1">
                  <a:lumMod val="85000"/>
                  <a:lumOff val="15000"/>
                </a:schemeClr>
              </a:solidFill>
              <a:latin typeface="Arial" panose="020b0604020202020204" pitchFamily="34" charset="0"/>
            </a:endParaRPr>
          </a:p>
        </p:txBody>
      </p:sp>
      <p:sp>
        <p:nvSpPr>
          <p:cNvPr id="49" name="Text Placeholder 14">
            <a:extLst>
              <a:ext uri="{FF2B5EF4-FFF2-40B4-BE49-F238E27FC236}">
                <a16:creationId xmlns:a16="http://schemas.microsoft.com/office/drawing/2014/main" id="{EB186DFB-3101-1E4E-9F57-0E0DF3EF7812}"/>
              </a:ext>
            </a:extLst>
          </p:cNvPr>
          <p:cNvSpPr>
            <a:spLocks noGrp="1"/>
          </p:cNvSpPr>
          <p:nvPr>
            <p:ph type="body" sz="quarter" idx="19" hasCustomPrompt="1"/>
          </p:nvPr>
        </p:nvSpPr>
        <p:spPr>
          <a:xfrm>
            <a:off x="967145" y="4219228"/>
            <a:ext cx="1975985" cy="242555"/>
          </a:xfrm>
          <a:prstGeom prst="rect">
            <a:avLst/>
          </a:prstGeom>
        </p:spPr>
        <p:txBody>
          <a:bodyPr lIns="0" tIns="0" rIns="0" bIns="0"/>
          <a:lstStyle>
            <a:lvl1pPr marL="0" algn="ctr">
              <a:buNone/>
              <a:defRPr sz="1200" b="0">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CEO</a:t>
            </a:r>
          </a:p>
        </p:txBody>
      </p:sp>
      <p:sp>
        <p:nvSpPr>
          <p:cNvPr id="51" name="Text Placeholder 14">
            <a:extLst>
              <a:ext uri="{FF2B5EF4-FFF2-40B4-BE49-F238E27FC236}">
                <a16:creationId xmlns:a16="http://schemas.microsoft.com/office/drawing/2014/main" id="{1010E212-B03E-3A44-8958-B49E9331301D}"/>
              </a:ext>
            </a:extLst>
          </p:cNvPr>
          <p:cNvSpPr>
            <a:spLocks noGrp="1"/>
          </p:cNvSpPr>
          <p:nvPr>
            <p:ph type="body" sz="quarter" idx="21" hasCustomPrompt="1"/>
          </p:nvPr>
        </p:nvSpPr>
        <p:spPr>
          <a:xfrm>
            <a:off x="3725346" y="3926071"/>
            <a:ext cx="1975985" cy="242555"/>
          </a:xfrm>
          <a:prstGeom prst="rect">
            <a:avLst/>
          </a:prstGeom>
        </p:spPr>
        <p:txBody>
          <a:bodyPr lIns="0" tIns="0" rIns="0" bIns="0"/>
          <a:lstStyle>
            <a:lvl1pPr marL="0" algn="ctr">
              <a:buNone/>
              <a:defRPr sz="14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Marc Lemy</a:t>
            </a:r>
          </a:p>
        </p:txBody>
      </p:sp>
      <p:sp>
        <p:nvSpPr>
          <p:cNvPr id="52" name="Text Placeholder 21">
            <a:extLst>
              <a:ext uri="{FF2B5EF4-FFF2-40B4-BE49-F238E27FC236}">
                <a16:creationId xmlns:a16="http://schemas.microsoft.com/office/drawing/2014/main" id="{B7205278-360D-B64F-BF54-29B5ACE1149E}"/>
              </a:ext>
            </a:extLst>
          </p:cNvPr>
          <p:cNvSpPr>
            <a:spLocks noGrp="1"/>
          </p:cNvSpPr>
          <p:nvPr>
            <p:ph type="body" sz="quarter" idx="22" hasCustomPrompt="1"/>
          </p:nvPr>
        </p:nvSpPr>
        <p:spPr>
          <a:xfrm>
            <a:off x="3725346" y="4760439"/>
            <a:ext cx="1975985" cy="695255"/>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a:solidFill>
                  <a:schemeClr val="bg1">
                    <a:lumMod val="85000"/>
                    <a:lumOff val="15000"/>
                  </a:schemeClr>
                </a:solidFill>
                <a:latin typeface="Arial" panose="020b0604020202020204" pitchFamily="34" charset="0"/>
              </a:rPr>
              <a:t>Quickly maximize timely deliverables for real-time schemas. </a:t>
            </a:r>
            <a:endParaRPr lang="fr-FR" sz="1200">
              <a:solidFill>
                <a:schemeClr val="bg1">
                  <a:lumMod val="85000"/>
                  <a:lumOff val="15000"/>
                </a:schemeClr>
              </a:solidFill>
              <a:latin typeface="Arial" panose="020b0604020202020204" pitchFamily="34" charset="0"/>
            </a:endParaRPr>
          </a:p>
        </p:txBody>
      </p:sp>
      <p:sp>
        <p:nvSpPr>
          <p:cNvPr id="53" name="Text Placeholder 14">
            <a:extLst>
              <a:ext uri="{FF2B5EF4-FFF2-40B4-BE49-F238E27FC236}">
                <a16:creationId xmlns:a16="http://schemas.microsoft.com/office/drawing/2014/main" id="{030CB93D-62B9-8F40-A03A-84C3FA28DE08}"/>
              </a:ext>
            </a:extLst>
          </p:cNvPr>
          <p:cNvSpPr>
            <a:spLocks noGrp="1"/>
          </p:cNvSpPr>
          <p:nvPr>
            <p:ph type="body" sz="quarter" idx="23" hasCustomPrompt="1"/>
          </p:nvPr>
        </p:nvSpPr>
        <p:spPr>
          <a:xfrm>
            <a:off x="3725346" y="4219228"/>
            <a:ext cx="1975985" cy="242555"/>
          </a:xfrm>
          <a:prstGeom prst="rect">
            <a:avLst/>
          </a:prstGeom>
        </p:spPr>
        <p:txBody>
          <a:bodyPr lIns="0" tIns="0" rIns="0" bIns="0"/>
          <a:lstStyle>
            <a:lvl1pPr marL="0" algn="ctr">
              <a:buNone/>
              <a:defRPr sz="1200" b="0">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CFO</a:t>
            </a:r>
          </a:p>
        </p:txBody>
      </p:sp>
      <p:sp>
        <p:nvSpPr>
          <p:cNvPr id="55" name="Text Placeholder 14">
            <a:extLst>
              <a:ext uri="{FF2B5EF4-FFF2-40B4-BE49-F238E27FC236}">
                <a16:creationId xmlns:a16="http://schemas.microsoft.com/office/drawing/2014/main" id="{701CA130-9D28-BB47-BB51-BBBCDC1CA326}"/>
              </a:ext>
            </a:extLst>
          </p:cNvPr>
          <p:cNvSpPr>
            <a:spLocks noGrp="1"/>
          </p:cNvSpPr>
          <p:nvPr>
            <p:ph type="body" sz="quarter" idx="25" hasCustomPrompt="1"/>
          </p:nvPr>
        </p:nvSpPr>
        <p:spPr>
          <a:xfrm>
            <a:off x="6490669" y="3926071"/>
            <a:ext cx="1975985" cy="242555"/>
          </a:xfrm>
          <a:prstGeom prst="rect">
            <a:avLst/>
          </a:prstGeom>
        </p:spPr>
        <p:txBody>
          <a:bodyPr lIns="0" tIns="0" rIns="0" bIns="0"/>
          <a:lstStyle>
            <a:lvl1pPr marL="0" algn="ctr">
              <a:buNone/>
              <a:defRPr sz="14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err="1"/>
              <a:t>Yeona Jang</a:t>
            </a:r>
          </a:p>
        </p:txBody>
      </p:sp>
      <p:sp>
        <p:nvSpPr>
          <p:cNvPr id="56" name="Text Placeholder 21">
            <a:extLst>
              <a:ext uri="{FF2B5EF4-FFF2-40B4-BE49-F238E27FC236}">
                <a16:creationId xmlns:a16="http://schemas.microsoft.com/office/drawing/2014/main" id="{5CB4CA71-F0A9-4044-9D97-15645A5E3ABB}"/>
              </a:ext>
            </a:extLst>
          </p:cNvPr>
          <p:cNvSpPr>
            <a:spLocks noGrp="1"/>
          </p:cNvSpPr>
          <p:nvPr>
            <p:ph type="body" sz="quarter" idx="26" hasCustomPrompt="1"/>
          </p:nvPr>
        </p:nvSpPr>
        <p:spPr>
          <a:xfrm>
            <a:off x="6490669" y="4760439"/>
            <a:ext cx="1975985" cy="695255"/>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a:solidFill>
                  <a:schemeClr val="bg1">
                    <a:lumMod val="85000"/>
                    <a:lumOff val="15000"/>
                  </a:schemeClr>
                </a:solidFill>
                <a:latin typeface="Arial" panose="020b0604020202020204" pitchFamily="34" charset="0"/>
              </a:rPr>
              <a:t>Quickly maximize timely deliverables for real-time schemas. </a:t>
            </a:r>
            <a:endParaRPr lang="fr-FR" sz="1200">
              <a:solidFill>
                <a:schemeClr val="bg1">
                  <a:lumMod val="85000"/>
                  <a:lumOff val="15000"/>
                </a:schemeClr>
              </a:solidFill>
              <a:latin typeface="Arial" panose="020b0604020202020204" pitchFamily="34" charset="0"/>
            </a:endParaRPr>
          </a:p>
        </p:txBody>
      </p:sp>
      <p:sp>
        <p:nvSpPr>
          <p:cNvPr id="57" name="Text Placeholder 14">
            <a:extLst>
              <a:ext uri="{FF2B5EF4-FFF2-40B4-BE49-F238E27FC236}">
                <a16:creationId xmlns:a16="http://schemas.microsoft.com/office/drawing/2014/main" id="{E8B4D31E-F369-6040-BF18-65A8C6242153}"/>
              </a:ext>
            </a:extLst>
          </p:cNvPr>
          <p:cNvSpPr>
            <a:spLocks noGrp="1"/>
          </p:cNvSpPr>
          <p:nvPr>
            <p:ph type="body" sz="quarter" idx="27" hasCustomPrompt="1"/>
          </p:nvPr>
        </p:nvSpPr>
        <p:spPr>
          <a:xfrm>
            <a:off x="6490669" y="4219228"/>
            <a:ext cx="1975985" cy="242555"/>
          </a:xfrm>
          <a:prstGeom prst="rect">
            <a:avLst/>
          </a:prstGeom>
        </p:spPr>
        <p:txBody>
          <a:bodyPr lIns="0" tIns="0" rIns="0" bIns="0"/>
          <a:lstStyle>
            <a:lvl1pPr marL="0" algn="ctr">
              <a:buNone/>
              <a:defRPr sz="1200" b="0">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Chief Community Engagement Officer</a:t>
            </a:r>
          </a:p>
        </p:txBody>
      </p:sp>
      <p:sp>
        <p:nvSpPr>
          <p:cNvPr id="59" name="Text Placeholder 14">
            <a:extLst>
              <a:ext uri="{FF2B5EF4-FFF2-40B4-BE49-F238E27FC236}">
                <a16:creationId xmlns:a16="http://schemas.microsoft.com/office/drawing/2014/main" id="{7B7DA55A-784D-1C4E-B20A-8A87B0DFE5A7}"/>
              </a:ext>
            </a:extLst>
          </p:cNvPr>
          <p:cNvSpPr>
            <a:spLocks noGrp="1"/>
          </p:cNvSpPr>
          <p:nvPr>
            <p:ph type="body" sz="quarter" idx="29" hasCustomPrompt="1"/>
          </p:nvPr>
        </p:nvSpPr>
        <p:spPr>
          <a:xfrm>
            <a:off x="9248870" y="3926071"/>
            <a:ext cx="1975985" cy="242555"/>
          </a:xfrm>
          <a:prstGeom prst="rect">
            <a:avLst/>
          </a:prstGeom>
        </p:spPr>
        <p:txBody>
          <a:bodyPr lIns="0" tIns="0" rIns="0" bIns="0"/>
          <a:lstStyle>
            <a:lvl1pPr marL="0" algn="ctr">
              <a:buNone/>
              <a:defRPr sz="14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err="1"/>
              <a:t>Shadi Khader</a:t>
            </a:r>
          </a:p>
        </p:txBody>
      </p:sp>
      <p:sp>
        <p:nvSpPr>
          <p:cNvPr id="60" name="Text Placeholder 21">
            <a:extLst>
              <a:ext uri="{FF2B5EF4-FFF2-40B4-BE49-F238E27FC236}">
                <a16:creationId xmlns:a16="http://schemas.microsoft.com/office/drawing/2014/main" id="{AA9CF775-42B1-BA4F-96FA-F626DB135176}"/>
              </a:ext>
            </a:extLst>
          </p:cNvPr>
          <p:cNvSpPr>
            <a:spLocks noGrp="1"/>
          </p:cNvSpPr>
          <p:nvPr>
            <p:ph type="body" sz="quarter" idx="30" hasCustomPrompt="1"/>
          </p:nvPr>
        </p:nvSpPr>
        <p:spPr>
          <a:xfrm>
            <a:off x="9248870" y="4760439"/>
            <a:ext cx="1975985" cy="695255"/>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a:solidFill>
                  <a:schemeClr val="bg1">
                    <a:lumMod val="85000"/>
                    <a:lumOff val="15000"/>
                  </a:schemeClr>
                </a:solidFill>
                <a:latin typeface="Arial" panose="020b0604020202020204" pitchFamily="34" charset="0"/>
              </a:rPr>
              <a:t>Quickly maximize timely deliverables for real-time schemas. </a:t>
            </a:r>
            <a:endParaRPr lang="fr-FR" sz="1200">
              <a:solidFill>
                <a:schemeClr val="bg1">
                  <a:lumMod val="85000"/>
                  <a:lumOff val="15000"/>
                </a:schemeClr>
              </a:solidFill>
              <a:latin typeface="Arial" panose="020b0604020202020204" pitchFamily="34" charset="0"/>
            </a:endParaRPr>
          </a:p>
        </p:txBody>
      </p:sp>
      <p:sp>
        <p:nvSpPr>
          <p:cNvPr id="61" name="Text Placeholder 14">
            <a:extLst>
              <a:ext uri="{FF2B5EF4-FFF2-40B4-BE49-F238E27FC236}">
                <a16:creationId xmlns:a16="http://schemas.microsoft.com/office/drawing/2014/main" id="{F7862232-84E9-5342-BFDC-E83433D927A6}"/>
              </a:ext>
            </a:extLst>
          </p:cNvPr>
          <p:cNvSpPr>
            <a:spLocks noGrp="1"/>
          </p:cNvSpPr>
          <p:nvPr>
            <p:ph type="body" sz="quarter" idx="31" hasCustomPrompt="1"/>
          </p:nvPr>
        </p:nvSpPr>
        <p:spPr>
          <a:xfrm>
            <a:off x="9248870" y="4219228"/>
            <a:ext cx="1975985" cy="242555"/>
          </a:xfrm>
          <a:prstGeom prst="rect">
            <a:avLst/>
          </a:prstGeom>
        </p:spPr>
        <p:txBody>
          <a:bodyPr lIns="0" tIns="0" rIns="0" bIns="0"/>
          <a:lstStyle>
            <a:lvl1pPr marL="0" algn="ctr">
              <a:buNone/>
              <a:defRPr sz="1200" b="0">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VP, Cloud Ops and Security</a:t>
            </a:r>
          </a:p>
        </p:txBody>
      </p:sp>
      <p:sp>
        <p:nvSpPr>
          <p:cNvPr id="63" name="Text Placeholder 4">
            <a:extLst>
              <a:ext uri="{FF2B5EF4-FFF2-40B4-BE49-F238E27FC236}">
                <a16:creationId xmlns:a16="http://schemas.microsoft.com/office/drawing/2014/main" id="{D4EFD2A0-AC32-994D-8DE7-069075E00B4A}"/>
              </a:ext>
            </a:extLst>
          </p:cNvPr>
          <p:cNvSpPr>
            <a:spLocks noGrp="1"/>
          </p:cNvSpPr>
          <p:nvPr>
            <p:ph type="body" sz="quarter" idx="16" hasCustomPrompt="1"/>
          </p:nvPr>
        </p:nvSpPr>
        <p:spPr>
          <a:xfrm>
            <a:off x="1055686" y="980675"/>
            <a:ext cx="9423953" cy="430887"/>
          </a:xfrm>
          <a:prstGeom prst="rect">
            <a:avLst/>
          </a:prstGeom>
        </p:spPr>
        <p:txBody>
          <a:bodyPr wrap="square" lIns="0" tIns="0" rIns="0" bIns="0" anchor="b" anchorCtr="0"/>
          <a:lstStyle>
            <a:lvl1pPr marL="0" indent="0" algn="l">
              <a:lnSpc>
                <a:spcPct val="100000"/>
              </a:lnSpc>
              <a:buNone/>
              <a:defRPr b="1">
                <a:solidFill>
                  <a:srgbClr val="111111"/>
                </a:solidFill>
              </a:defRPr>
            </a:lvl1pPr>
          </a:lstStyle>
          <a:p>
            <a:pPr lvl="0"/>
            <a:r>
              <a:rPr lang="en-US"/>
              <a:t>Meet the speakers</a:t>
            </a:r>
          </a:p>
        </p:txBody>
      </p:sp>
    </p:spTree>
    <p:extLst>
      <p:ext uri="{BB962C8B-B14F-4D97-AF65-F5344CB8AC3E}">
        <p14:creationId xmlns:p14="http://schemas.microsoft.com/office/powerpoint/2010/main" val="787940934"/>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9_Custom Layout">
    <p:spTree>
      <p:nvGrpSpPr>
        <p:cNvPr id="1" name=""/>
        <p:cNvGrpSpPr/>
        <p:nvPr/>
      </p:nvGrpSpPr>
      <p:grpSpPr>
        <a:xfrm>
          <a:off x="0" y="0"/>
          <a:ext cx="0" cy="0"/>
        </a:xfrm>
      </p:grpSpPr>
      <p:sp>
        <p:nvSpPr>
          <p:cNvPr id="13" name="Picture Placeholder 9">
            <a:extLst>
              <a:ext uri="{FF2B5EF4-FFF2-40B4-BE49-F238E27FC236}">
                <a16:creationId xmlns:a16="http://schemas.microsoft.com/office/drawing/2014/main" id="{ABC7E449-C037-40FC-AAAE-2F75AA8D429F}"/>
              </a:ext>
            </a:extLst>
          </p:cNvPr>
          <p:cNvSpPr>
            <a:spLocks noGrp="1"/>
          </p:cNvSpPr>
          <p:nvPr>
            <p:ph type="pic" sz="quarter" idx="13" hasCustomPrompt="1"/>
          </p:nvPr>
        </p:nvSpPr>
        <p:spPr>
          <a:xfrm>
            <a:off x="8301600" y="956886"/>
            <a:ext cx="648000" cy="648000"/>
          </a:xfrm>
          <a:prstGeom prst="ellipse">
            <a:avLst/>
          </a:prstGeom>
          <a:solidFill>
            <a:schemeClr val="accent1"/>
          </a:solidFill>
        </p:spPr>
        <p:txBody>
          <a:bodyPr tIns="252000"/>
          <a:lstStyle>
            <a:lvl1pPr>
              <a:defRPr lang="fr-FR" sz="600" b="0" i="0">
                <a:latin typeface="Arial" panose="020b0604020202020204" pitchFamily="34" charset="0"/>
              </a:defRPr>
            </a:lvl1pPr>
          </a:lstStyle>
          <a:p>
            <a:pPr marL="0" lvl="0" indent="0" algn="ctr">
              <a:buNone/>
            </a:pPr>
            <a:r>
              <a:rPr lang="fr-FR"/>
              <a:t>Picture</a:t>
            </a:r>
          </a:p>
        </p:txBody>
      </p:sp>
      <p:sp>
        <p:nvSpPr>
          <p:cNvPr id="16" name="Picture Placeholder 9">
            <a:extLst>
              <a:ext uri="{FF2B5EF4-FFF2-40B4-BE49-F238E27FC236}">
                <a16:creationId xmlns:a16="http://schemas.microsoft.com/office/drawing/2014/main" id="{E1E732D4-1E59-4ED5-B05A-03CE4C192F25}"/>
              </a:ext>
            </a:extLst>
          </p:cNvPr>
          <p:cNvSpPr>
            <a:spLocks noGrp="1"/>
          </p:cNvSpPr>
          <p:nvPr>
            <p:ph type="pic" sz="quarter" idx="14" hasCustomPrompt="1"/>
          </p:nvPr>
        </p:nvSpPr>
        <p:spPr>
          <a:xfrm>
            <a:off x="8301600" y="2030943"/>
            <a:ext cx="648000" cy="648000"/>
          </a:xfrm>
          <a:prstGeom prst="ellipse">
            <a:avLst/>
          </a:prstGeom>
          <a:solidFill>
            <a:schemeClr val="accent1"/>
          </a:solidFill>
        </p:spPr>
        <p:txBody>
          <a:bodyPr tIns="252000"/>
          <a:lstStyle>
            <a:lvl1pPr>
              <a:defRPr lang="fr-FR" sz="600" b="0" i="0">
                <a:latin typeface="Arial" panose="020b0604020202020204" pitchFamily="34" charset="0"/>
              </a:defRPr>
            </a:lvl1pPr>
          </a:lstStyle>
          <a:p>
            <a:pPr marL="0" lvl="0" indent="0" algn="ctr">
              <a:buNone/>
            </a:pPr>
            <a:r>
              <a:rPr lang="fr-FR"/>
              <a:t>Picture</a:t>
            </a:r>
          </a:p>
        </p:txBody>
      </p:sp>
      <p:sp>
        <p:nvSpPr>
          <p:cNvPr id="17" name="Picture Placeholder 9">
            <a:extLst>
              <a:ext uri="{FF2B5EF4-FFF2-40B4-BE49-F238E27FC236}">
                <a16:creationId xmlns:a16="http://schemas.microsoft.com/office/drawing/2014/main" id="{E7565BCF-3834-4123-88AA-23A70B2851A2}"/>
              </a:ext>
            </a:extLst>
          </p:cNvPr>
          <p:cNvSpPr>
            <a:spLocks noGrp="1"/>
          </p:cNvSpPr>
          <p:nvPr>
            <p:ph type="pic" sz="quarter" idx="15" hasCustomPrompt="1"/>
          </p:nvPr>
        </p:nvSpPr>
        <p:spPr>
          <a:xfrm>
            <a:off x="8301600" y="3105000"/>
            <a:ext cx="648000" cy="648000"/>
          </a:xfrm>
          <a:prstGeom prst="ellipse">
            <a:avLst/>
          </a:prstGeom>
          <a:solidFill>
            <a:schemeClr val="accent1"/>
          </a:solidFill>
        </p:spPr>
        <p:txBody>
          <a:bodyPr tIns="252000"/>
          <a:lstStyle>
            <a:lvl1pPr>
              <a:defRPr lang="fr-FR" sz="600" b="0" i="0">
                <a:latin typeface="Arial" panose="020b0604020202020204" pitchFamily="34" charset="0"/>
              </a:defRPr>
            </a:lvl1pPr>
          </a:lstStyle>
          <a:p>
            <a:pPr marL="0" lvl="0" indent="0" algn="ctr">
              <a:buNone/>
            </a:pPr>
            <a:r>
              <a:rPr lang="fr-FR"/>
              <a:t>Picture</a:t>
            </a:r>
          </a:p>
        </p:txBody>
      </p:sp>
      <p:sp>
        <p:nvSpPr>
          <p:cNvPr id="18" name="Picture Placeholder 9">
            <a:extLst>
              <a:ext uri="{FF2B5EF4-FFF2-40B4-BE49-F238E27FC236}">
                <a16:creationId xmlns:a16="http://schemas.microsoft.com/office/drawing/2014/main" id="{5E9C23D3-A597-4FC8-9334-D3B9CD49FA39}"/>
              </a:ext>
            </a:extLst>
          </p:cNvPr>
          <p:cNvSpPr>
            <a:spLocks noGrp="1"/>
          </p:cNvSpPr>
          <p:nvPr>
            <p:ph type="pic" sz="quarter" idx="16" hasCustomPrompt="1"/>
          </p:nvPr>
        </p:nvSpPr>
        <p:spPr>
          <a:xfrm>
            <a:off x="8301600" y="4179057"/>
            <a:ext cx="648000" cy="648000"/>
          </a:xfrm>
          <a:prstGeom prst="ellipse">
            <a:avLst/>
          </a:prstGeom>
          <a:solidFill>
            <a:schemeClr val="accent1"/>
          </a:solidFill>
        </p:spPr>
        <p:txBody>
          <a:bodyPr tIns="252000"/>
          <a:lstStyle>
            <a:lvl1pPr>
              <a:defRPr lang="fr-FR" sz="600" b="0" i="0">
                <a:latin typeface="Arial" panose="020b0604020202020204" pitchFamily="34" charset="0"/>
              </a:defRPr>
            </a:lvl1pPr>
          </a:lstStyle>
          <a:p>
            <a:pPr marL="0" lvl="0" indent="0" algn="ctr">
              <a:buNone/>
            </a:pPr>
            <a:r>
              <a:rPr lang="fr-FR"/>
              <a:t>Picture</a:t>
            </a:r>
          </a:p>
        </p:txBody>
      </p:sp>
      <p:sp>
        <p:nvSpPr>
          <p:cNvPr id="19" name="Picture Placeholder 9">
            <a:extLst>
              <a:ext uri="{FF2B5EF4-FFF2-40B4-BE49-F238E27FC236}">
                <a16:creationId xmlns:a16="http://schemas.microsoft.com/office/drawing/2014/main" id="{3942C788-A905-43D3-AD7E-EA06F32F6245}"/>
              </a:ext>
            </a:extLst>
          </p:cNvPr>
          <p:cNvSpPr>
            <a:spLocks noGrp="1"/>
          </p:cNvSpPr>
          <p:nvPr>
            <p:ph type="pic" sz="quarter" idx="17" hasCustomPrompt="1"/>
          </p:nvPr>
        </p:nvSpPr>
        <p:spPr>
          <a:xfrm>
            <a:off x="8301600" y="5253115"/>
            <a:ext cx="648000" cy="648000"/>
          </a:xfrm>
          <a:prstGeom prst="ellipse">
            <a:avLst/>
          </a:prstGeom>
          <a:solidFill>
            <a:schemeClr val="accent1"/>
          </a:solidFill>
        </p:spPr>
        <p:txBody>
          <a:bodyPr tIns="252000"/>
          <a:lstStyle>
            <a:lvl1pPr>
              <a:defRPr lang="fr-FR" sz="600" b="0" i="0">
                <a:latin typeface="Arial" panose="020b0604020202020204" pitchFamily="34" charset="0"/>
              </a:defRPr>
            </a:lvl1pPr>
          </a:lstStyle>
          <a:p>
            <a:pPr marL="0" lvl="0" indent="0" algn="ctr">
              <a:buNone/>
            </a:pPr>
            <a:r>
              <a:rPr lang="fr-FR"/>
              <a:t>Picture</a:t>
            </a:r>
          </a:p>
        </p:txBody>
      </p:sp>
      <p:sp>
        <p:nvSpPr>
          <p:cNvPr id="20" name="Picture Placeholder 9">
            <a:extLst>
              <a:ext uri="{FF2B5EF4-FFF2-40B4-BE49-F238E27FC236}">
                <a16:creationId xmlns:a16="http://schemas.microsoft.com/office/drawing/2014/main" id="{EF4B4449-340A-475E-B4E9-ABBD867A4EA0}"/>
              </a:ext>
            </a:extLst>
          </p:cNvPr>
          <p:cNvSpPr>
            <a:spLocks noGrp="1"/>
          </p:cNvSpPr>
          <p:nvPr>
            <p:ph type="pic" sz="quarter" idx="18" hasCustomPrompt="1"/>
          </p:nvPr>
        </p:nvSpPr>
        <p:spPr>
          <a:xfrm>
            <a:off x="4993381" y="956886"/>
            <a:ext cx="648000" cy="648000"/>
          </a:xfrm>
          <a:prstGeom prst="ellipse">
            <a:avLst/>
          </a:prstGeom>
          <a:solidFill>
            <a:schemeClr val="accent1"/>
          </a:solidFill>
        </p:spPr>
        <p:txBody>
          <a:bodyPr tIns="252000"/>
          <a:lstStyle>
            <a:lvl1pPr>
              <a:defRPr lang="fr-FR" sz="600" b="0" i="0">
                <a:latin typeface="Arial" panose="020b0604020202020204" pitchFamily="34" charset="0"/>
              </a:defRPr>
            </a:lvl1pPr>
          </a:lstStyle>
          <a:p>
            <a:pPr marL="0" lvl="0" indent="0" algn="ctr">
              <a:buNone/>
            </a:pPr>
            <a:r>
              <a:rPr lang="fr-FR"/>
              <a:t>Picture</a:t>
            </a:r>
          </a:p>
        </p:txBody>
      </p:sp>
      <p:sp>
        <p:nvSpPr>
          <p:cNvPr id="21" name="Picture Placeholder 9">
            <a:extLst>
              <a:ext uri="{FF2B5EF4-FFF2-40B4-BE49-F238E27FC236}">
                <a16:creationId xmlns:a16="http://schemas.microsoft.com/office/drawing/2014/main" id="{AA05FC8E-2316-4F89-9699-371CB0CDC247}"/>
              </a:ext>
            </a:extLst>
          </p:cNvPr>
          <p:cNvSpPr>
            <a:spLocks noGrp="1"/>
          </p:cNvSpPr>
          <p:nvPr>
            <p:ph type="pic" sz="quarter" idx="19" hasCustomPrompt="1"/>
          </p:nvPr>
        </p:nvSpPr>
        <p:spPr>
          <a:xfrm>
            <a:off x="4993381" y="2030943"/>
            <a:ext cx="648000" cy="648000"/>
          </a:xfrm>
          <a:prstGeom prst="ellipse">
            <a:avLst/>
          </a:prstGeom>
          <a:solidFill>
            <a:schemeClr val="accent1"/>
          </a:solidFill>
        </p:spPr>
        <p:txBody>
          <a:bodyPr tIns="252000"/>
          <a:lstStyle>
            <a:lvl1pPr>
              <a:defRPr lang="fr-FR" sz="600" b="0" i="0">
                <a:latin typeface="Arial" panose="020b0604020202020204" pitchFamily="34" charset="0"/>
              </a:defRPr>
            </a:lvl1pPr>
          </a:lstStyle>
          <a:p>
            <a:pPr marL="0" lvl="0" indent="0" algn="ctr">
              <a:buNone/>
            </a:pPr>
            <a:r>
              <a:rPr lang="fr-FR"/>
              <a:t>Picture</a:t>
            </a:r>
          </a:p>
        </p:txBody>
      </p:sp>
      <p:sp>
        <p:nvSpPr>
          <p:cNvPr id="22" name="Picture Placeholder 9">
            <a:extLst>
              <a:ext uri="{FF2B5EF4-FFF2-40B4-BE49-F238E27FC236}">
                <a16:creationId xmlns:a16="http://schemas.microsoft.com/office/drawing/2014/main" id="{78AA5EB6-A1C9-413A-8370-A512D059970F}"/>
              </a:ext>
            </a:extLst>
          </p:cNvPr>
          <p:cNvSpPr>
            <a:spLocks noGrp="1"/>
          </p:cNvSpPr>
          <p:nvPr>
            <p:ph type="pic" sz="quarter" idx="20" hasCustomPrompt="1"/>
          </p:nvPr>
        </p:nvSpPr>
        <p:spPr>
          <a:xfrm>
            <a:off x="4993381" y="3105000"/>
            <a:ext cx="648000" cy="648000"/>
          </a:xfrm>
          <a:prstGeom prst="ellipse">
            <a:avLst/>
          </a:prstGeom>
          <a:solidFill>
            <a:schemeClr val="accent1"/>
          </a:solidFill>
        </p:spPr>
        <p:txBody>
          <a:bodyPr tIns="252000"/>
          <a:lstStyle>
            <a:lvl1pPr>
              <a:defRPr lang="fr-FR" sz="600" b="0" i="0">
                <a:latin typeface="Arial" panose="020b0604020202020204" pitchFamily="34" charset="0"/>
              </a:defRPr>
            </a:lvl1pPr>
          </a:lstStyle>
          <a:p>
            <a:pPr marL="0" lvl="0" indent="0" algn="ctr">
              <a:buNone/>
            </a:pPr>
            <a:r>
              <a:rPr lang="fr-FR"/>
              <a:t>Picture</a:t>
            </a:r>
          </a:p>
        </p:txBody>
      </p:sp>
      <p:sp>
        <p:nvSpPr>
          <p:cNvPr id="23" name="Picture Placeholder 9">
            <a:extLst>
              <a:ext uri="{FF2B5EF4-FFF2-40B4-BE49-F238E27FC236}">
                <a16:creationId xmlns:a16="http://schemas.microsoft.com/office/drawing/2014/main" id="{F14434DF-0C80-4105-9F94-A1DA76B2BB81}"/>
              </a:ext>
            </a:extLst>
          </p:cNvPr>
          <p:cNvSpPr>
            <a:spLocks noGrp="1"/>
          </p:cNvSpPr>
          <p:nvPr>
            <p:ph type="pic" sz="quarter" idx="21" hasCustomPrompt="1"/>
          </p:nvPr>
        </p:nvSpPr>
        <p:spPr>
          <a:xfrm>
            <a:off x="4993381" y="4179057"/>
            <a:ext cx="648000" cy="648000"/>
          </a:xfrm>
          <a:prstGeom prst="ellipse">
            <a:avLst/>
          </a:prstGeom>
          <a:solidFill>
            <a:schemeClr val="accent1"/>
          </a:solidFill>
        </p:spPr>
        <p:txBody>
          <a:bodyPr tIns="252000"/>
          <a:lstStyle>
            <a:lvl1pPr>
              <a:defRPr lang="fr-FR" sz="600" b="0" i="0">
                <a:latin typeface="Arial" panose="020b0604020202020204" pitchFamily="34" charset="0"/>
              </a:defRPr>
            </a:lvl1pPr>
          </a:lstStyle>
          <a:p>
            <a:pPr marL="0" lvl="0" indent="0" algn="ctr">
              <a:buNone/>
            </a:pPr>
            <a:r>
              <a:rPr lang="fr-FR"/>
              <a:t>Picture</a:t>
            </a:r>
          </a:p>
        </p:txBody>
      </p:sp>
      <p:sp>
        <p:nvSpPr>
          <p:cNvPr id="24" name="Picture Placeholder 9">
            <a:extLst>
              <a:ext uri="{FF2B5EF4-FFF2-40B4-BE49-F238E27FC236}">
                <a16:creationId xmlns:a16="http://schemas.microsoft.com/office/drawing/2014/main" id="{D6866B42-0A78-4801-9899-CE9B41B41829}"/>
              </a:ext>
            </a:extLst>
          </p:cNvPr>
          <p:cNvSpPr>
            <a:spLocks noGrp="1"/>
          </p:cNvSpPr>
          <p:nvPr>
            <p:ph type="pic" sz="quarter" idx="22" hasCustomPrompt="1"/>
          </p:nvPr>
        </p:nvSpPr>
        <p:spPr>
          <a:xfrm>
            <a:off x="4993381" y="5253115"/>
            <a:ext cx="648000" cy="648000"/>
          </a:xfrm>
          <a:prstGeom prst="ellipse">
            <a:avLst/>
          </a:prstGeom>
          <a:solidFill>
            <a:schemeClr val="accent1"/>
          </a:solidFill>
        </p:spPr>
        <p:txBody>
          <a:bodyPr tIns="252000"/>
          <a:lstStyle>
            <a:lvl1pPr>
              <a:defRPr lang="fr-FR" sz="600" b="0" i="0">
                <a:latin typeface="Arial" panose="020b0604020202020204" pitchFamily="34" charset="0"/>
              </a:defRPr>
            </a:lvl1pPr>
          </a:lstStyle>
          <a:p>
            <a:pPr marL="0" lvl="0" indent="0" algn="ctr">
              <a:buNone/>
            </a:pPr>
            <a:r>
              <a:rPr lang="fr-FR"/>
              <a:t>Picture</a:t>
            </a:r>
          </a:p>
        </p:txBody>
      </p:sp>
    </p:spTree>
    <p:extLst>
      <p:ext uri="{BB962C8B-B14F-4D97-AF65-F5344CB8AC3E}">
        <p14:creationId xmlns:p14="http://schemas.microsoft.com/office/powerpoint/2010/main" val="317040718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4_Product cover w/ text">
    <p:spTree>
      <p:nvGrpSpPr>
        <p:cNvPr id="1" name=""/>
        <p:cNvGrpSpPr/>
        <p:nvPr/>
      </p:nvGrpSpPr>
      <p:grpSpPr>
        <a:xfrm>
          <a:off x="0" y="0"/>
          <a:ext cx="0" cy="0"/>
        </a:xfrm>
      </p:grpSpPr>
      <p:sp>
        <p:nvSpPr>
          <p:cNvPr id="5" name="Rectangle 4">
            <a:extLst>
              <a:ext uri="{FF2B5EF4-FFF2-40B4-BE49-F238E27FC236}">
                <a16:creationId xmlns:a16="http://schemas.microsoft.com/office/drawing/2014/main" id="{C9ABAA68-56E0-7149-8B66-381F64B2384A}"/>
              </a:ext>
            </a:extLst>
          </p:cNvPr>
          <p:cNvSpPr/>
          <p:nvPr userDrawn="1"/>
        </p:nvSpPr>
        <p:spPr>
          <a:xfrm>
            <a:off x="0" y="0"/>
            <a:ext cx="28670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nvGrpSpPr>
          <p:cNvPr id="6" name="Group 5">
            <a:extLst>
              <a:ext uri="{FF2B5EF4-FFF2-40B4-BE49-F238E27FC236}">
                <a16:creationId xmlns:a16="http://schemas.microsoft.com/office/drawing/2014/main" id="{C8872B57-4C11-0C47-AEE7-E577B152A052}"/>
              </a:ext>
            </a:extLst>
          </p:cNvPr>
          <p:cNvGrpSpPr>
            <a:grpSpLocks noChangeAspect="1"/>
          </p:cNvGrpSpPr>
          <p:nvPr userDrawn="1"/>
        </p:nvGrpSpPr>
        <p:grpSpPr>
          <a:xfrm rot="5400000">
            <a:off x="-1161555" y="910473"/>
            <a:ext cx="6301685" cy="4850594"/>
            <a:chOff x="3052446" y="1577822"/>
            <a:chExt cx="3914547" cy="3013143"/>
          </a:xfrm>
          <a:effectLst>
            <a:outerShdw blurRad="190500" dist="127000" dir="5400000" algn="ctr" rotWithShape="0">
              <a:srgbClr val="000000">
                <a:alpha val="20000"/>
              </a:srgbClr>
            </a:outerShdw>
          </a:effectLst>
        </p:grpSpPr>
        <p:sp>
          <p:nvSpPr>
            <p:cNvPr id="7" name="Rectangle: Rounded Corners 10">
              <a:extLst>
                <a:ext uri="{FF2B5EF4-FFF2-40B4-BE49-F238E27FC236}">
                  <a16:creationId xmlns:a16="http://schemas.microsoft.com/office/drawing/2014/main" id="{87B2FC58-E0E9-8B4F-8ED1-0159AC6743B6}"/>
                </a:ext>
              </a:extLst>
            </p:cNvPr>
            <p:cNvSpPr/>
            <p:nvPr/>
          </p:nvSpPr>
          <p:spPr>
            <a:xfrm>
              <a:off x="3078993" y="1602965"/>
              <a:ext cx="3888000" cy="2988000"/>
            </a:xfrm>
            <a:prstGeom prst="roundRect">
              <a:avLst>
                <a:gd name="adj" fmla="val 6146"/>
              </a:avLst>
            </a:prstGeom>
            <a:solidFill>
              <a:schemeClr val="bg1"/>
            </a:solidFill>
            <a:ln>
              <a:noFill/>
            </a:ln>
            <a:effectLst>
              <a:outerShdw blurRad="1905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8" name="Freeform: Shape 9">
              <a:extLst>
                <a:ext uri="{FF2B5EF4-FFF2-40B4-BE49-F238E27FC236}">
                  <a16:creationId xmlns:a16="http://schemas.microsoft.com/office/drawing/2014/main" id="{CBB7D767-0DC8-DE40-BE01-FD7778C45584}"/>
                </a:ext>
              </a:extLst>
            </p:cNvPr>
            <p:cNvSpPr>
              <a:spLocks noChangeAspect="1"/>
            </p:cNvSpPr>
            <p:nvPr/>
          </p:nvSpPr>
          <p:spPr>
            <a:xfrm rot="16200000">
              <a:off x="2937503" y="2165767"/>
              <a:ext cx="247886" cy="18000"/>
            </a:xfrm>
            <a:custGeom>
              <a:gdLst>
                <a:gd name="connsiteX0" fmla="*/ 0 w 360000"/>
                <a:gd name="connsiteY0" fmla="*/ 26141 h 26141"/>
                <a:gd name="connsiteX1" fmla="*/ 0 w 360000"/>
                <a:gd name="connsiteY1" fmla="*/ 18000 h 26141"/>
                <a:gd name="connsiteX2" fmla="*/ 18000 w 360000"/>
                <a:gd name="connsiteY2" fmla="*/ 0 h 26141"/>
                <a:gd name="connsiteX3" fmla="*/ 342000 w 360000"/>
                <a:gd name="connsiteY3" fmla="*/ 0 h 26141"/>
                <a:gd name="connsiteX4" fmla="*/ 360000 w 360000"/>
                <a:gd name="connsiteY4" fmla="*/ 18000 h 26141"/>
                <a:gd name="connsiteX5" fmla="*/ 360000 w 360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00" h="26141">
                  <a:moveTo>
                    <a:pt x="0" y="26141"/>
                  </a:moveTo>
                  <a:lnTo>
                    <a:pt x="0" y="18000"/>
                  </a:lnTo>
                  <a:cubicBezTo>
                    <a:pt x="0" y="8059"/>
                    <a:pt x="8059" y="0"/>
                    <a:pt x="18000" y="0"/>
                  </a:cubicBezTo>
                  <a:lnTo>
                    <a:pt x="342000" y="0"/>
                  </a:lnTo>
                  <a:cubicBezTo>
                    <a:pt x="351941" y="0"/>
                    <a:pt x="360000" y="8059"/>
                    <a:pt x="360000" y="18000"/>
                  </a:cubicBezTo>
                  <a:lnTo>
                    <a:pt x="360000" y="261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9" name="Rectangle: Rounded Corners 11">
              <a:extLst>
                <a:ext uri="{FF2B5EF4-FFF2-40B4-BE49-F238E27FC236}">
                  <a16:creationId xmlns:a16="http://schemas.microsoft.com/office/drawing/2014/main" id="{3A3D6A66-2F30-B246-9713-24C67DF0B472}"/>
                </a:ext>
              </a:extLst>
            </p:cNvPr>
            <p:cNvSpPr/>
            <p:nvPr/>
          </p:nvSpPr>
          <p:spPr>
            <a:xfrm>
              <a:off x="3096993" y="1620965"/>
              <a:ext cx="3852000" cy="2952000"/>
            </a:xfrm>
            <a:prstGeom prst="roundRect">
              <a:avLst>
                <a:gd name="adj" fmla="val 56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0" name="Rectangle: Rounded Corners 12">
              <a:extLst>
                <a:ext uri="{FF2B5EF4-FFF2-40B4-BE49-F238E27FC236}">
                  <a16:creationId xmlns:a16="http://schemas.microsoft.com/office/drawing/2014/main" id="{F61B3129-8EAF-2849-90F8-5F125ED78C05}"/>
                </a:ext>
              </a:extLst>
            </p:cNvPr>
            <p:cNvSpPr/>
            <p:nvPr/>
          </p:nvSpPr>
          <p:spPr>
            <a:xfrm>
              <a:off x="3222993" y="1746965"/>
              <a:ext cx="3600000" cy="2700000"/>
            </a:xfrm>
            <a:prstGeom prst="roundRect">
              <a:avLst>
                <a:gd name="adj" fmla="val 30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1" name="Freeform: Shape 13">
              <a:extLst>
                <a:ext uri="{FF2B5EF4-FFF2-40B4-BE49-F238E27FC236}">
                  <a16:creationId xmlns:a16="http://schemas.microsoft.com/office/drawing/2014/main" id="{4ACBF116-3E62-B64B-B732-E8076938BDCB}"/>
                </a:ext>
              </a:extLst>
            </p:cNvPr>
            <p:cNvSpPr>
              <a:spLocks noChangeAspect="1"/>
            </p:cNvSpPr>
            <p:nvPr/>
          </p:nvSpPr>
          <p:spPr>
            <a:xfrm flipH="1">
              <a:off x="3424782" y="1577822"/>
              <a:ext cx="198309" cy="18000"/>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2" name="Freeform: Shape 14">
              <a:extLst>
                <a:ext uri="{FF2B5EF4-FFF2-40B4-BE49-F238E27FC236}">
                  <a16:creationId xmlns:a16="http://schemas.microsoft.com/office/drawing/2014/main" id="{5801ABA0-C2ED-EA4E-8D71-75CEAE951390}"/>
                </a:ext>
              </a:extLst>
            </p:cNvPr>
            <p:cNvSpPr>
              <a:spLocks noChangeAspect="1"/>
            </p:cNvSpPr>
            <p:nvPr/>
          </p:nvSpPr>
          <p:spPr>
            <a:xfrm flipH="1">
              <a:off x="3684339" y="1577822"/>
              <a:ext cx="198309" cy="18000"/>
            </a:xfrm>
            <a:custGeom>
              <a:gdLst>
                <a:gd name="connsiteX0" fmla="*/ 0 w 288000"/>
                <a:gd name="connsiteY0" fmla="*/ 26141 h 26141"/>
                <a:gd name="connsiteX1" fmla="*/ 0 w 288000"/>
                <a:gd name="connsiteY1" fmla="*/ 18000 h 26141"/>
                <a:gd name="connsiteX2" fmla="*/ 18000 w 288000"/>
                <a:gd name="connsiteY2" fmla="*/ 0 h 26141"/>
                <a:gd name="connsiteX3" fmla="*/ 270000 w 288000"/>
                <a:gd name="connsiteY3" fmla="*/ 0 h 26141"/>
                <a:gd name="connsiteX4" fmla="*/ 288000 w 288000"/>
                <a:gd name="connsiteY4" fmla="*/ 18000 h 26141"/>
                <a:gd name="connsiteX5" fmla="*/ 288000 w 288000"/>
                <a:gd name="connsiteY5" fmla="*/ 26141 h 26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26141">
                  <a:moveTo>
                    <a:pt x="0" y="26141"/>
                  </a:moveTo>
                  <a:lnTo>
                    <a:pt x="0" y="18000"/>
                  </a:lnTo>
                  <a:cubicBezTo>
                    <a:pt x="0" y="8059"/>
                    <a:pt x="8059" y="0"/>
                    <a:pt x="18000" y="0"/>
                  </a:cubicBezTo>
                  <a:lnTo>
                    <a:pt x="270000" y="0"/>
                  </a:lnTo>
                  <a:cubicBezTo>
                    <a:pt x="279941" y="0"/>
                    <a:pt x="288000" y="8059"/>
                    <a:pt x="288000" y="18000"/>
                  </a:cubicBezTo>
                  <a:lnTo>
                    <a:pt x="288000" y="261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grpSp>
      <p:sp>
        <p:nvSpPr>
          <p:cNvPr id="29" name="Picture Placeholder 8">
            <a:extLst>
              <a:ext uri="{FF2B5EF4-FFF2-40B4-BE49-F238E27FC236}">
                <a16:creationId xmlns:a16="http://schemas.microsoft.com/office/drawing/2014/main" id="{B5F217E4-8094-614F-97C5-EB654F124688}"/>
              </a:ext>
            </a:extLst>
          </p:cNvPr>
          <p:cNvSpPr>
            <a:spLocks noGrp="1"/>
          </p:cNvSpPr>
          <p:nvPr>
            <p:ph type="pic" sz="quarter" idx="11" hasCustomPrompt="1"/>
          </p:nvPr>
        </p:nvSpPr>
        <p:spPr>
          <a:xfrm>
            <a:off x="-204198" y="459476"/>
            <a:ext cx="4346494" cy="5795324"/>
          </a:xfrm>
          <a:prstGeom prst="roundRect">
            <a:avLst>
              <a:gd name="adj" fmla="val 3226"/>
            </a:avLst>
          </a:prstGeom>
          <a:solidFill>
            <a:schemeClr val="accent1"/>
          </a:solidFill>
        </p:spPr>
        <p:txBody>
          <a:bodyPr lIns="0" tIns="288000" rIns="0" bIns="0"/>
          <a:lstStyle>
            <a:lvl1pPr marL="228600" marR="0" indent="-228600" algn="ctr" defTabSz="914400" rtl="0" eaLnBrk="1" fontAlgn="auto" latinLnBrk="0" hangingPunct="1">
              <a:lnSpc>
                <a:spcPct val="90000"/>
              </a:lnSpc>
              <a:spcBef>
                <a:spcPts val="1000"/>
              </a:spcBef>
              <a:spcAft>
                <a:spcPct val="0"/>
              </a:spcAft>
              <a:buClrTx/>
              <a:buSzTx/>
              <a:buFont typeface="Arial" panose="020b0604020202020204" pitchFamily="34" charset="0"/>
              <a:buNone/>
              <a:defRPr sz="2000"/>
            </a:lvl1pPr>
          </a:lstStyle>
          <a:p>
            <a:pPr marL="228600" marR="0" lvl="0" indent="-22860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fr-FR"/>
              <a:t>Insert picture</a:t>
            </a:r>
          </a:p>
        </p:txBody>
      </p:sp>
      <p:sp>
        <p:nvSpPr>
          <p:cNvPr id="3" name="Text Placeholder 21">
            <a:extLst>
              <a:ext uri="{FF2B5EF4-FFF2-40B4-BE49-F238E27FC236}">
                <a16:creationId xmlns:a16="http://schemas.microsoft.com/office/drawing/2014/main" id="{14E2ED81-7956-F345-B20A-1DE76FEA6C33}"/>
              </a:ext>
            </a:extLst>
          </p:cNvPr>
          <p:cNvSpPr>
            <a:spLocks noGrp="1"/>
          </p:cNvSpPr>
          <p:nvPr>
            <p:ph type="body" sz="quarter" idx="13" hasCustomPrompt="1"/>
          </p:nvPr>
        </p:nvSpPr>
        <p:spPr>
          <a:xfrm>
            <a:off x="5602916" y="3271223"/>
            <a:ext cx="4093534" cy="935321"/>
          </a:xfrm>
          <a:prstGeom prst="rect">
            <a:avLst/>
          </a:prstGeom>
        </p:spPr>
        <p:txBody>
          <a:bodyPr wrap="square" lIns="0" tIns="0" rIns="0" bIns="0">
            <a:spAutoFit/>
          </a:bodyPr>
          <a:lstStyle>
            <a:lvl1pPr marL="0" indent="0">
              <a:lnSpc>
                <a:spcPct val="130000"/>
              </a:lnSpc>
              <a:spcAft>
                <a:spcPts val="20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spcAft>
                <a:spcPts val="200"/>
              </a:spcAft>
              <a:defRPr/>
            </a:pPr>
            <a:r>
              <a:rPr lang="en-US" sz="1200" kern="0">
                <a:solidFill>
                  <a:schemeClr val="bg1">
                    <a:lumMod val="85000"/>
                    <a:lumOff val="15000"/>
                  </a:schemeClr>
                </a:solidFill>
                <a:latin typeface="Arial" panose="020b0604020202020204" pitchFamily="34" charset="0"/>
              </a:rPr>
              <a:t>See the big picture with all feedback data in one place. Blue is built to support your most important feedback processes including course evaluations, central and major surveys, 360 degree reviews, and more.</a:t>
            </a:r>
          </a:p>
        </p:txBody>
      </p:sp>
      <p:sp>
        <p:nvSpPr>
          <p:cNvPr id="13" name="Text Placeholder 3">
            <a:extLst>
              <a:ext uri="{FF2B5EF4-FFF2-40B4-BE49-F238E27FC236}">
                <a16:creationId xmlns:a16="http://schemas.microsoft.com/office/drawing/2014/main" id="{6C357033-54E6-5444-BA9B-5E41A72C37E4}"/>
              </a:ext>
            </a:extLst>
          </p:cNvPr>
          <p:cNvSpPr>
            <a:spLocks noGrp="1"/>
          </p:cNvSpPr>
          <p:nvPr>
            <p:ph type="body" sz="quarter" idx="15" hasCustomPrompt="1"/>
          </p:nvPr>
        </p:nvSpPr>
        <p:spPr>
          <a:xfrm>
            <a:off x="5602917" y="2541942"/>
            <a:ext cx="4093534" cy="547688"/>
          </a:xfrm>
          <a:prstGeom prst="rect">
            <a:avLst/>
          </a:prstGeom>
        </p:spPr>
        <p:txBody>
          <a:bodyPr lIns="0" tIns="0" rIns="0" bIns="0" anchor="b"/>
          <a:lstStyle>
            <a:lvl1pPr marL="0" indent="0">
              <a:buNone/>
              <a:defRPr sz="4000" b="1">
                <a:solidFill>
                  <a:sysClr val="windowText" lastClr="000000"/>
                </a:solidFill>
              </a:defRPr>
            </a:lvl1pPr>
          </a:lstStyle>
          <a:p>
            <a:pPr lvl="0"/>
            <a:r>
              <a:rPr lang="en-US"/>
              <a:t>Vision</a:t>
            </a:r>
          </a:p>
        </p:txBody>
      </p:sp>
    </p:spTree>
    <p:extLst>
      <p:ext uri="{BB962C8B-B14F-4D97-AF65-F5344CB8AC3E}">
        <p14:creationId xmlns:p14="http://schemas.microsoft.com/office/powerpoint/2010/main" val="1241111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Graphic chart">
    <p:spTree>
      <p:nvGrpSpPr>
        <p:cNvPr id="1" name=""/>
        <p:cNvGrpSpPr/>
        <p:nvPr/>
      </p:nvGrpSpPr>
      <p:grpSpPr>
        <a:xfrm>
          <a:off x="0" y="0"/>
          <a:ext cx="0" cy="0"/>
        </a:xfrm>
      </p:grpSpPr>
      <p:sp>
        <p:nvSpPr>
          <p:cNvPr id="4" name="Chart Placeholder 3">
            <a:extLst>
              <a:ext uri="{FF2B5EF4-FFF2-40B4-BE49-F238E27FC236}">
                <a16:creationId xmlns:a16="http://schemas.microsoft.com/office/drawing/2014/main" id="{DDE3792C-AF72-FA48-BB03-65D5AC1871A3}"/>
              </a:ext>
            </a:extLst>
          </p:cNvPr>
          <p:cNvSpPr>
            <a:spLocks noGrp="1"/>
          </p:cNvSpPr>
          <p:nvPr>
            <p:ph type="chart" sz="quarter" idx="10"/>
          </p:nvPr>
        </p:nvSpPr>
        <p:spPr>
          <a:xfrm>
            <a:off x="1055687" y="2156718"/>
            <a:ext cx="6161036" cy="4346917"/>
          </a:xfrm>
          <a:prstGeom prst="rect">
            <a:avLst/>
          </a:prstGeom>
        </p:spPr>
        <p:txBody>
          <a:bodyPr/>
          <a:lstStyle/>
          <a:p>
            <a:endParaRPr lang="en-US"/>
          </a:p>
        </p:txBody>
      </p:sp>
      <p:sp>
        <p:nvSpPr>
          <p:cNvPr id="6" name="Rectangle 5">
            <a:extLst>
              <a:ext uri="{FF2B5EF4-FFF2-40B4-BE49-F238E27FC236}">
                <a16:creationId xmlns:a16="http://schemas.microsoft.com/office/drawing/2014/main" id="{410B62F1-F99E-4C4B-950B-4EE7469B70AC}"/>
              </a:ext>
            </a:extLst>
          </p:cNvPr>
          <p:cNvSpPr/>
          <p:nvPr userDrawn="1"/>
        </p:nvSpPr>
        <p:spPr>
          <a:xfrm>
            <a:off x="8122173" y="0"/>
            <a:ext cx="406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2" name="Text Placeholder 8">
            <a:extLst>
              <a:ext uri="{FF2B5EF4-FFF2-40B4-BE49-F238E27FC236}">
                <a16:creationId xmlns:a16="http://schemas.microsoft.com/office/drawing/2014/main" id="{104F9DF7-E56C-8349-A39C-8F3BB961583B}"/>
              </a:ext>
            </a:extLst>
          </p:cNvPr>
          <p:cNvSpPr>
            <a:spLocks noGrp="1"/>
          </p:cNvSpPr>
          <p:nvPr>
            <p:ph type="body" sz="quarter" idx="11" hasCustomPrompt="1"/>
          </p:nvPr>
        </p:nvSpPr>
        <p:spPr>
          <a:xfrm>
            <a:off x="1012715" y="808730"/>
            <a:ext cx="6204008" cy="430887"/>
          </a:xfrm>
          <a:prstGeom prst="rect">
            <a:avLst/>
          </a:prstGeom>
        </p:spPr>
        <p:txBody>
          <a:bodyPr lIns="0" tIns="0" rIns="0" bIns="0" anchor="b"/>
          <a:lstStyle>
            <a:lvl1pPr marL="0" indent="0">
              <a:lnSpc>
                <a:spcPct val="100000"/>
              </a:lnSpc>
              <a:buNone/>
              <a:defRPr b="1">
                <a:solidFill>
                  <a:schemeClr val="bg1"/>
                </a:solidFill>
              </a:defRPr>
            </a:lvl1pPr>
          </a:lstStyle>
          <a:p>
            <a:r>
              <a:rPr lang="en-US" sz="2800" b="1" kern="0">
                <a:solidFill>
                  <a:schemeClr val="bg1">
                    <a:lumMod val="95000"/>
                    <a:lumOff val="5000"/>
                  </a:schemeClr>
                </a:solidFill>
                <a:latin typeface="Arial" panose="020b0604020202020204" pitchFamily="34" charset="0"/>
              </a:rPr>
              <a:t>This is a graphic chart</a:t>
            </a:r>
            <a:endParaRPr lang="fr-FR" sz="2800" b="1" kern="0">
              <a:solidFill>
                <a:schemeClr val="bg1">
                  <a:lumMod val="95000"/>
                  <a:lumOff val="5000"/>
                </a:schemeClr>
              </a:solidFill>
              <a:latin typeface="Arial" panose="020b0604020202020204" pitchFamily="34" charset="0"/>
            </a:endParaRPr>
          </a:p>
        </p:txBody>
      </p:sp>
      <p:sp>
        <p:nvSpPr>
          <p:cNvPr id="14" name="Text Placeholder 21">
            <a:extLst>
              <a:ext uri="{FF2B5EF4-FFF2-40B4-BE49-F238E27FC236}">
                <a16:creationId xmlns:a16="http://schemas.microsoft.com/office/drawing/2014/main" id="{FB21C30A-E000-C24E-B277-BD8D6AB88DE9}"/>
              </a:ext>
            </a:extLst>
          </p:cNvPr>
          <p:cNvSpPr>
            <a:spLocks noGrp="1"/>
          </p:cNvSpPr>
          <p:nvPr>
            <p:ph type="body" sz="quarter" idx="13" hasCustomPrompt="1"/>
          </p:nvPr>
        </p:nvSpPr>
        <p:spPr>
          <a:xfrm>
            <a:off x="1012715" y="1336531"/>
            <a:ext cx="6204008" cy="455189"/>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a:solidFill>
                  <a:schemeClr val="bg1">
                    <a:lumMod val="85000"/>
                    <a:lumOff val="15000"/>
                  </a:schemeClr>
                </a:solidFill>
                <a:latin typeface="Arial" panose="020b0604020202020204" pitchFamily="34" charset="0"/>
              </a:rPr>
              <a:t>Pervasively would children's had it unavoidable, is discipline at concept a train rather holding same text infinity, relays a absolutely.</a:t>
            </a:r>
            <a:endParaRPr lang="fr-FR">
              <a:solidFill>
                <a:schemeClr val="bg1">
                  <a:lumMod val="85000"/>
                  <a:lumOff val="15000"/>
                </a:schemeClr>
              </a:solidFill>
              <a:latin typeface="Arial" panose="020b0604020202020204" pitchFamily="34" charset="0"/>
            </a:endParaRPr>
          </a:p>
        </p:txBody>
      </p:sp>
      <p:sp>
        <p:nvSpPr>
          <p:cNvPr id="16" name="Text Placeholder 21">
            <a:extLst>
              <a:ext uri="{FF2B5EF4-FFF2-40B4-BE49-F238E27FC236}">
                <a16:creationId xmlns:a16="http://schemas.microsoft.com/office/drawing/2014/main" id="{C5E1E43E-A807-FB46-9470-058820197D75}"/>
              </a:ext>
            </a:extLst>
          </p:cNvPr>
          <p:cNvSpPr>
            <a:spLocks noGrp="1"/>
          </p:cNvSpPr>
          <p:nvPr>
            <p:ph type="body" sz="quarter" idx="14" hasCustomPrompt="1"/>
          </p:nvPr>
        </p:nvSpPr>
        <p:spPr>
          <a:xfrm>
            <a:off x="8502044" y="1112697"/>
            <a:ext cx="2953605" cy="2984087"/>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tx1"/>
              </a:buClr>
              <a:buSzPct val="150000"/>
              <a:buFont typeface="Arial" panose="020b0604020202020204" pitchFamily="34" charset="0"/>
              <a:buNone/>
              <a:defRPr sz="1200">
                <a:solidFill>
                  <a:schemeClr val="tx1"/>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defRPr/>
            </a:pPr>
            <a:r>
              <a:rPr lang="en-CA">
                <a:solidFill>
                  <a:schemeClr val="tx1"/>
                </a:solidFill>
              </a:rPr>
              <a:t>Some background information about the graph. </a:t>
            </a:r>
            <a:r>
              <a:rPr lang="en-US" kern="0">
                <a:solidFill>
                  <a:schemeClr val="tx1"/>
                </a:solidFill>
                <a:latin typeface="Arial" panose="020b0604020202020204" pitchFamily="34" charset="0"/>
              </a:rPr>
              <a:t>Capitalize on low hanging fruit to identify a ballpark value added activity to beta test. Override the digital divide with additional clickthroughs from DevOps. Nanotechnology immersion along the information highway will close the loop on focusing solely on the bottom line.</a:t>
            </a:r>
          </a:p>
          <a:p>
            <a:pPr>
              <a:lnSpc>
                <a:spcPct val="130000"/>
              </a:lnSpc>
              <a:defRPr/>
            </a:pPr>
            <a:r>
              <a:rPr lang="en-CA">
                <a:solidFill>
                  <a:schemeClr val="tx1"/>
                </a:solidFill>
              </a:rPr>
              <a:t>Some background information about the graph. </a:t>
            </a:r>
            <a:r>
              <a:rPr lang="en-US" kern="0">
                <a:solidFill>
                  <a:schemeClr val="tx1"/>
                </a:solidFill>
                <a:latin typeface="Arial" panose="020b0604020202020204" pitchFamily="34" charset="0"/>
              </a:rPr>
              <a:t>Capitalize on low hanging fruit to identify a ballpark value added activity to beta test. </a:t>
            </a:r>
            <a:endParaRPr lang="fr-FR" kern="0">
              <a:solidFill>
                <a:schemeClr val="tx1"/>
              </a:solidFill>
              <a:latin typeface="Arial" panose="020b0604020202020204" pitchFamily="34" charset="0"/>
            </a:endParaRPr>
          </a:p>
        </p:txBody>
      </p:sp>
      <p:sp>
        <p:nvSpPr>
          <p:cNvPr id="18" name="Text Placeholder 14">
            <a:extLst>
              <a:ext uri="{FF2B5EF4-FFF2-40B4-BE49-F238E27FC236}">
                <a16:creationId xmlns:a16="http://schemas.microsoft.com/office/drawing/2014/main" id="{0E85A029-A01B-6C42-82DF-6F3987E20776}"/>
              </a:ext>
            </a:extLst>
          </p:cNvPr>
          <p:cNvSpPr>
            <a:spLocks noGrp="1"/>
          </p:cNvSpPr>
          <p:nvPr>
            <p:ph type="body" sz="quarter" idx="16" hasCustomPrompt="1"/>
          </p:nvPr>
        </p:nvSpPr>
        <p:spPr>
          <a:xfrm>
            <a:off x="8502044" y="826015"/>
            <a:ext cx="2953605" cy="242421"/>
          </a:xfrm>
          <a:prstGeom prst="rect">
            <a:avLst/>
          </a:prstGeom>
        </p:spPr>
        <p:txBody>
          <a:bodyPr lIns="0" tIns="0" rIns="0" bIns="0"/>
          <a:lstStyle>
            <a:lvl1pPr marL="0" algn="l">
              <a:buNone/>
              <a:defRPr sz="1400" b="1">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About the data</a:t>
            </a:r>
          </a:p>
        </p:txBody>
      </p:sp>
    </p:spTree>
    <p:extLst>
      <p:ext uri="{BB962C8B-B14F-4D97-AF65-F5344CB8AC3E}">
        <p14:creationId xmlns:p14="http://schemas.microsoft.com/office/powerpoint/2010/main" val="3995066077"/>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Graphic chart 2">
    <p:spTree>
      <p:nvGrpSpPr>
        <p:cNvPr id="1" name=""/>
        <p:cNvGrpSpPr/>
        <p:nvPr/>
      </p:nvGrpSpPr>
      <p:grpSpPr>
        <a:xfrm>
          <a:off x="0" y="0"/>
          <a:ext cx="0" cy="0"/>
        </a:xfrm>
      </p:grpSpPr>
      <p:sp>
        <p:nvSpPr>
          <p:cNvPr id="4" name="Chart Placeholder 3">
            <a:extLst>
              <a:ext uri="{FF2B5EF4-FFF2-40B4-BE49-F238E27FC236}">
                <a16:creationId xmlns:a16="http://schemas.microsoft.com/office/drawing/2014/main" id="{DDE3792C-AF72-FA48-BB03-65D5AC1871A3}"/>
              </a:ext>
            </a:extLst>
          </p:cNvPr>
          <p:cNvSpPr>
            <a:spLocks noGrp="1"/>
          </p:cNvSpPr>
          <p:nvPr>
            <p:ph type="chart" sz="quarter" idx="10"/>
          </p:nvPr>
        </p:nvSpPr>
        <p:spPr>
          <a:xfrm>
            <a:off x="1055687" y="2156718"/>
            <a:ext cx="6161036" cy="4346917"/>
          </a:xfrm>
          <a:prstGeom prst="rect">
            <a:avLst/>
          </a:prstGeom>
        </p:spPr>
        <p:txBody>
          <a:bodyPr/>
          <a:lstStyle/>
          <a:p>
            <a:endParaRPr lang="en-US"/>
          </a:p>
        </p:txBody>
      </p:sp>
      <p:sp>
        <p:nvSpPr>
          <p:cNvPr id="12" name="Text Placeholder 8">
            <a:extLst>
              <a:ext uri="{FF2B5EF4-FFF2-40B4-BE49-F238E27FC236}">
                <a16:creationId xmlns:a16="http://schemas.microsoft.com/office/drawing/2014/main" id="{104F9DF7-E56C-8349-A39C-8F3BB961583B}"/>
              </a:ext>
            </a:extLst>
          </p:cNvPr>
          <p:cNvSpPr>
            <a:spLocks noGrp="1"/>
          </p:cNvSpPr>
          <p:nvPr>
            <p:ph type="body" sz="quarter" idx="11" hasCustomPrompt="1"/>
          </p:nvPr>
        </p:nvSpPr>
        <p:spPr>
          <a:xfrm>
            <a:off x="1012715" y="808730"/>
            <a:ext cx="6204008" cy="430887"/>
          </a:xfrm>
          <a:prstGeom prst="rect">
            <a:avLst/>
          </a:prstGeom>
        </p:spPr>
        <p:txBody>
          <a:bodyPr lIns="0" tIns="0" rIns="0" bIns="0" anchor="b"/>
          <a:lstStyle>
            <a:lvl1pPr marL="0" indent="0">
              <a:lnSpc>
                <a:spcPct val="100000"/>
              </a:lnSpc>
              <a:buNone/>
              <a:defRPr b="1">
                <a:solidFill>
                  <a:schemeClr val="bg1"/>
                </a:solidFill>
              </a:defRPr>
            </a:lvl1pPr>
          </a:lstStyle>
          <a:p>
            <a:r>
              <a:rPr lang="en-US" sz="2800" b="1" kern="0">
                <a:solidFill>
                  <a:schemeClr val="bg1">
                    <a:lumMod val="95000"/>
                    <a:lumOff val="5000"/>
                  </a:schemeClr>
                </a:solidFill>
                <a:latin typeface="Arial" panose="020b0604020202020204" pitchFamily="34" charset="0"/>
              </a:rPr>
              <a:t>This is a graphic chart</a:t>
            </a:r>
            <a:endParaRPr lang="fr-FR" sz="2800" b="1" kern="0">
              <a:solidFill>
                <a:schemeClr val="bg1">
                  <a:lumMod val="95000"/>
                  <a:lumOff val="5000"/>
                </a:schemeClr>
              </a:solidFill>
              <a:latin typeface="Arial" panose="020b0604020202020204" pitchFamily="34" charset="0"/>
            </a:endParaRPr>
          </a:p>
        </p:txBody>
      </p:sp>
      <p:sp>
        <p:nvSpPr>
          <p:cNvPr id="14" name="Text Placeholder 21">
            <a:extLst>
              <a:ext uri="{FF2B5EF4-FFF2-40B4-BE49-F238E27FC236}">
                <a16:creationId xmlns:a16="http://schemas.microsoft.com/office/drawing/2014/main" id="{FB21C30A-E000-C24E-B277-BD8D6AB88DE9}"/>
              </a:ext>
            </a:extLst>
          </p:cNvPr>
          <p:cNvSpPr>
            <a:spLocks noGrp="1"/>
          </p:cNvSpPr>
          <p:nvPr>
            <p:ph type="body" sz="quarter" idx="13" hasCustomPrompt="1"/>
          </p:nvPr>
        </p:nvSpPr>
        <p:spPr>
          <a:xfrm>
            <a:off x="1012715" y="1336531"/>
            <a:ext cx="6204008" cy="455189"/>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a:solidFill>
                  <a:schemeClr val="bg1">
                    <a:lumMod val="85000"/>
                    <a:lumOff val="15000"/>
                  </a:schemeClr>
                </a:solidFill>
                <a:latin typeface="Arial" panose="020b0604020202020204" pitchFamily="34" charset="0"/>
              </a:rPr>
              <a:t>Pervasively would children's had it unavoidable, is discipline at concept a train rather holding same text infinity, relays a absolutely.</a:t>
            </a:r>
            <a:endParaRPr lang="fr-FR">
              <a:solidFill>
                <a:schemeClr val="bg1">
                  <a:lumMod val="85000"/>
                  <a:lumOff val="15000"/>
                </a:schemeClr>
              </a:solidFill>
              <a:latin typeface="Arial" panose="020b0604020202020204" pitchFamily="34" charset="0"/>
            </a:endParaRPr>
          </a:p>
        </p:txBody>
      </p:sp>
      <p:sp>
        <p:nvSpPr>
          <p:cNvPr id="20" name="Text Placeholder 14">
            <a:extLst>
              <a:ext uri="{FF2B5EF4-FFF2-40B4-BE49-F238E27FC236}">
                <a16:creationId xmlns:a16="http://schemas.microsoft.com/office/drawing/2014/main" id="{63EE671D-A9A3-8448-85CF-2B6C8B016FD1}"/>
              </a:ext>
            </a:extLst>
          </p:cNvPr>
          <p:cNvSpPr>
            <a:spLocks noGrp="1"/>
          </p:cNvSpPr>
          <p:nvPr>
            <p:ph type="body" sz="quarter" idx="14" hasCustomPrompt="1"/>
          </p:nvPr>
        </p:nvSpPr>
        <p:spPr>
          <a:xfrm>
            <a:off x="8072138" y="2102397"/>
            <a:ext cx="2730826" cy="208832"/>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First subline</a:t>
            </a:r>
          </a:p>
        </p:txBody>
      </p:sp>
      <p:sp>
        <p:nvSpPr>
          <p:cNvPr id="21" name="Text Placeholder 21">
            <a:extLst>
              <a:ext uri="{FF2B5EF4-FFF2-40B4-BE49-F238E27FC236}">
                <a16:creationId xmlns:a16="http://schemas.microsoft.com/office/drawing/2014/main" id="{2A5C72B6-7528-FB46-B1C6-AD79726F599A}"/>
              </a:ext>
            </a:extLst>
          </p:cNvPr>
          <p:cNvSpPr>
            <a:spLocks noGrp="1"/>
          </p:cNvSpPr>
          <p:nvPr>
            <p:ph type="body" sz="quarter" idx="15" hasCustomPrompt="1"/>
          </p:nvPr>
        </p:nvSpPr>
        <p:spPr>
          <a:xfrm>
            <a:off x="8072137" y="2411337"/>
            <a:ext cx="3328925" cy="455189"/>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Completely synergize resource taxing relationships via premier niche markets. </a:t>
            </a:r>
          </a:p>
        </p:txBody>
      </p:sp>
      <p:sp>
        <p:nvSpPr>
          <p:cNvPr id="24" name="Text Placeholder 14">
            <a:extLst>
              <a:ext uri="{FF2B5EF4-FFF2-40B4-BE49-F238E27FC236}">
                <a16:creationId xmlns:a16="http://schemas.microsoft.com/office/drawing/2014/main" id="{E961B09B-A234-9F4D-8802-67DB5AD5B80B}"/>
              </a:ext>
            </a:extLst>
          </p:cNvPr>
          <p:cNvSpPr>
            <a:spLocks noGrp="1"/>
          </p:cNvSpPr>
          <p:nvPr>
            <p:ph type="body" sz="quarter" idx="16" hasCustomPrompt="1"/>
          </p:nvPr>
        </p:nvSpPr>
        <p:spPr>
          <a:xfrm>
            <a:off x="8072138" y="3304895"/>
            <a:ext cx="2730826" cy="208832"/>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Second subline</a:t>
            </a:r>
          </a:p>
        </p:txBody>
      </p:sp>
      <p:sp>
        <p:nvSpPr>
          <p:cNvPr id="25" name="Text Placeholder 21">
            <a:extLst>
              <a:ext uri="{FF2B5EF4-FFF2-40B4-BE49-F238E27FC236}">
                <a16:creationId xmlns:a16="http://schemas.microsoft.com/office/drawing/2014/main" id="{2D9B50B9-085C-D944-90B1-9C6ADD22B6C6}"/>
              </a:ext>
            </a:extLst>
          </p:cNvPr>
          <p:cNvSpPr>
            <a:spLocks noGrp="1"/>
          </p:cNvSpPr>
          <p:nvPr>
            <p:ph type="body" sz="quarter" idx="17" hasCustomPrompt="1"/>
          </p:nvPr>
        </p:nvSpPr>
        <p:spPr>
          <a:xfrm>
            <a:off x="8072137" y="3613835"/>
            <a:ext cx="3328925" cy="455189"/>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Dynamically innovate resource-leveling customer service for state-of-the-art customer service. </a:t>
            </a:r>
          </a:p>
        </p:txBody>
      </p:sp>
      <p:sp>
        <p:nvSpPr>
          <p:cNvPr id="28" name="Text Placeholder 14">
            <a:extLst>
              <a:ext uri="{FF2B5EF4-FFF2-40B4-BE49-F238E27FC236}">
                <a16:creationId xmlns:a16="http://schemas.microsoft.com/office/drawing/2014/main" id="{79100EDA-47EB-0340-A5B0-8815CED1B3A5}"/>
              </a:ext>
            </a:extLst>
          </p:cNvPr>
          <p:cNvSpPr>
            <a:spLocks noGrp="1"/>
          </p:cNvSpPr>
          <p:nvPr>
            <p:ph type="body" sz="quarter" idx="18" hasCustomPrompt="1"/>
          </p:nvPr>
        </p:nvSpPr>
        <p:spPr>
          <a:xfrm>
            <a:off x="8072138" y="4670075"/>
            <a:ext cx="2730826" cy="208832"/>
          </a:xfrm>
          <a:prstGeom prst="rect">
            <a:avLst/>
          </a:prstGeom>
        </p:spPr>
        <p:txBody>
          <a:bodyPr lIns="0" tIns="0" rIns="0" bIns="0"/>
          <a:lstStyle>
            <a:lvl1pPr marL="0" algn="l">
              <a:buNone/>
              <a:defRPr sz="14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Third subline</a:t>
            </a:r>
          </a:p>
        </p:txBody>
      </p:sp>
      <p:sp>
        <p:nvSpPr>
          <p:cNvPr id="29" name="Text Placeholder 21">
            <a:extLst>
              <a:ext uri="{FF2B5EF4-FFF2-40B4-BE49-F238E27FC236}">
                <a16:creationId xmlns:a16="http://schemas.microsoft.com/office/drawing/2014/main" id="{857F9876-5394-BF49-9A0E-1ACB572F10C6}"/>
              </a:ext>
            </a:extLst>
          </p:cNvPr>
          <p:cNvSpPr>
            <a:spLocks noGrp="1"/>
          </p:cNvSpPr>
          <p:nvPr>
            <p:ph type="body" sz="quarter" idx="19" hasCustomPrompt="1"/>
          </p:nvPr>
        </p:nvSpPr>
        <p:spPr>
          <a:xfrm>
            <a:off x="8072137" y="4979015"/>
            <a:ext cx="3328925" cy="455189"/>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defRPr/>
            </a:pPr>
            <a:r>
              <a:rPr lang="en-US">
                <a:solidFill>
                  <a:schemeClr val="bg1">
                    <a:lumMod val="85000"/>
                    <a:lumOff val="15000"/>
                  </a:schemeClr>
                </a:solidFill>
                <a:latin typeface="Arial" panose="020b0604020202020204" pitchFamily="34" charset="0"/>
              </a:rPr>
              <a:t>Objectively innovate empowered manufactured products whereas parallel platforms.</a:t>
            </a:r>
          </a:p>
        </p:txBody>
      </p:sp>
    </p:spTree>
    <p:extLst>
      <p:ext uri="{BB962C8B-B14F-4D97-AF65-F5344CB8AC3E}">
        <p14:creationId xmlns:p14="http://schemas.microsoft.com/office/powerpoint/2010/main" val="878448406"/>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Graphic chart 3">
    <p:spTree>
      <p:nvGrpSpPr>
        <p:cNvPr id="1" name=""/>
        <p:cNvGrpSpPr/>
        <p:nvPr/>
      </p:nvGrpSpPr>
      <p:grpSpPr>
        <a:xfrm>
          <a:off x="0" y="0"/>
          <a:ext cx="0" cy="0"/>
        </a:xfrm>
      </p:grpSpPr>
      <p:sp>
        <p:nvSpPr>
          <p:cNvPr id="4" name="Chart Placeholder 3">
            <a:extLst>
              <a:ext uri="{FF2B5EF4-FFF2-40B4-BE49-F238E27FC236}">
                <a16:creationId xmlns:a16="http://schemas.microsoft.com/office/drawing/2014/main" id="{DDE3792C-AF72-FA48-BB03-65D5AC1871A3}"/>
              </a:ext>
            </a:extLst>
          </p:cNvPr>
          <p:cNvSpPr>
            <a:spLocks noGrp="1"/>
          </p:cNvSpPr>
          <p:nvPr>
            <p:ph type="chart" sz="quarter" idx="10"/>
          </p:nvPr>
        </p:nvSpPr>
        <p:spPr>
          <a:xfrm>
            <a:off x="1055686" y="2156719"/>
            <a:ext cx="10069513" cy="3972620"/>
          </a:xfrm>
          <a:prstGeom prst="rect">
            <a:avLst/>
          </a:prstGeom>
        </p:spPr>
        <p:txBody>
          <a:bodyPr/>
          <a:lstStyle/>
          <a:p>
            <a:endParaRPr lang="en-US"/>
          </a:p>
        </p:txBody>
      </p:sp>
      <p:sp>
        <p:nvSpPr>
          <p:cNvPr id="12" name="Text Placeholder 8">
            <a:extLst>
              <a:ext uri="{FF2B5EF4-FFF2-40B4-BE49-F238E27FC236}">
                <a16:creationId xmlns:a16="http://schemas.microsoft.com/office/drawing/2014/main" id="{104F9DF7-E56C-8349-A39C-8F3BB961583B}"/>
              </a:ext>
            </a:extLst>
          </p:cNvPr>
          <p:cNvSpPr>
            <a:spLocks noGrp="1"/>
          </p:cNvSpPr>
          <p:nvPr>
            <p:ph type="body" sz="quarter" idx="11" hasCustomPrompt="1"/>
          </p:nvPr>
        </p:nvSpPr>
        <p:spPr>
          <a:xfrm>
            <a:off x="1012715" y="808730"/>
            <a:ext cx="6204008" cy="430887"/>
          </a:xfrm>
          <a:prstGeom prst="rect">
            <a:avLst/>
          </a:prstGeom>
        </p:spPr>
        <p:txBody>
          <a:bodyPr lIns="0" tIns="0" rIns="0" bIns="0" anchor="b"/>
          <a:lstStyle>
            <a:lvl1pPr marL="0" indent="0">
              <a:lnSpc>
                <a:spcPct val="100000"/>
              </a:lnSpc>
              <a:buNone/>
              <a:defRPr b="1">
                <a:solidFill>
                  <a:schemeClr val="bg1"/>
                </a:solidFill>
              </a:defRPr>
            </a:lvl1pPr>
          </a:lstStyle>
          <a:p>
            <a:r>
              <a:rPr lang="en-US" sz="2800" b="1" kern="0">
                <a:solidFill>
                  <a:schemeClr val="bg1">
                    <a:lumMod val="95000"/>
                    <a:lumOff val="5000"/>
                  </a:schemeClr>
                </a:solidFill>
                <a:latin typeface="Arial" panose="020b0604020202020204" pitchFamily="34" charset="0"/>
              </a:rPr>
              <a:t>This is a graphic chart</a:t>
            </a:r>
            <a:endParaRPr lang="fr-FR" sz="2800" b="1" kern="0">
              <a:solidFill>
                <a:schemeClr val="bg1">
                  <a:lumMod val="95000"/>
                  <a:lumOff val="5000"/>
                </a:schemeClr>
              </a:solidFill>
              <a:latin typeface="Arial" panose="020b0604020202020204" pitchFamily="34" charset="0"/>
            </a:endParaRPr>
          </a:p>
        </p:txBody>
      </p:sp>
      <p:sp>
        <p:nvSpPr>
          <p:cNvPr id="14" name="Text Placeholder 21">
            <a:extLst>
              <a:ext uri="{FF2B5EF4-FFF2-40B4-BE49-F238E27FC236}">
                <a16:creationId xmlns:a16="http://schemas.microsoft.com/office/drawing/2014/main" id="{FB21C30A-E000-C24E-B277-BD8D6AB88DE9}"/>
              </a:ext>
            </a:extLst>
          </p:cNvPr>
          <p:cNvSpPr>
            <a:spLocks noGrp="1"/>
          </p:cNvSpPr>
          <p:nvPr>
            <p:ph type="body" sz="quarter" idx="13" hasCustomPrompt="1"/>
          </p:nvPr>
        </p:nvSpPr>
        <p:spPr>
          <a:xfrm>
            <a:off x="1012715" y="1336531"/>
            <a:ext cx="6204008" cy="455189"/>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a:solidFill>
                  <a:schemeClr val="bg1">
                    <a:lumMod val="85000"/>
                    <a:lumOff val="15000"/>
                  </a:schemeClr>
                </a:solidFill>
                <a:latin typeface="Arial" panose="020b0604020202020204" pitchFamily="34" charset="0"/>
              </a:rPr>
              <a:t>Pervasively would children's had it unavoidable, is discipline at concept a train rather holding same text infinity, relays a absolutely.</a:t>
            </a:r>
            <a:endParaRPr lang="fr-FR">
              <a:solidFill>
                <a:schemeClr val="bg1">
                  <a:lumMod val="85000"/>
                  <a:lumOff val="15000"/>
                </a:schemeClr>
              </a:solidFill>
              <a:latin typeface="Arial" panose="020b0604020202020204" pitchFamily="34" charset="0"/>
            </a:endParaRPr>
          </a:p>
        </p:txBody>
      </p:sp>
    </p:spTree>
    <p:extLst>
      <p:ext uri="{BB962C8B-B14F-4D97-AF65-F5344CB8AC3E}">
        <p14:creationId xmlns:p14="http://schemas.microsoft.com/office/powerpoint/2010/main" val="2269505435"/>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Graphic chart 3">
    <p:spTree>
      <p:nvGrpSpPr>
        <p:cNvPr id="1" name=""/>
        <p:cNvGrpSpPr/>
        <p:nvPr/>
      </p:nvGrpSpPr>
      <p:grpSpPr>
        <a:xfrm>
          <a:off x="0" y="0"/>
          <a:ext cx="0" cy="0"/>
        </a:xfrm>
      </p:grpSpPr>
      <p:sp>
        <p:nvSpPr>
          <p:cNvPr id="12" name="Text Placeholder 8">
            <a:extLst>
              <a:ext uri="{FF2B5EF4-FFF2-40B4-BE49-F238E27FC236}">
                <a16:creationId xmlns:a16="http://schemas.microsoft.com/office/drawing/2014/main" id="{104F9DF7-E56C-8349-A39C-8F3BB961583B}"/>
              </a:ext>
            </a:extLst>
          </p:cNvPr>
          <p:cNvSpPr>
            <a:spLocks noGrp="1"/>
          </p:cNvSpPr>
          <p:nvPr>
            <p:ph type="body" sz="quarter" idx="11" hasCustomPrompt="1"/>
          </p:nvPr>
        </p:nvSpPr>
        <p:spPr>
          <a:xfrm>
            <a:off x="1012715" y="808730"/>
            <a:ext cx="6204008" cy="430887"/>
          </a:xfrm>
          <a:prstGeom prst="rect">
            <a:avLst/>
          </a:prstGeom>
        </p:spPr>
        <p:txBody>
          <a:bodyPr lIns="0" tIns="0" rIns="0" bIns="0" anchor="b"/>
          <a:lstStyle>
            <a:lvl1pPr marL="0" indent="0">
              <a:lnSpc>
                <a:spcPct val="100000"/>
              </a:lnSpc>
              <a:buNone/>
              <a:defRPr b="1">
                <a:solidFill>
                  <a:schemeClr val="bg1"/>
                </a:solidFill>
              </a:defRPr>
            </a:lvl1pPr>
          </a:lstStyle>
          <a:p>
            <a:r>
              <a:rPr lang="en-US" sz="2800" b="1" kern="0">
                <a:solidFill>
                  <a:schemeClr val="bg1">
                    <a:lumMod val="95000"/>
                    <a:lumOff val="5000"/>
                  </a:schemeClr>
                </a:solidFill>
                <a:latin typeface="Arial" panose="020b0604020202020204" pitchFamily="34" charset="0"/>
              </a:rPr>
              <a:t>This is more numbers</a:t>
            </a:r>
            <a:endParaRPr lang="fr-FR" sz="2800" b="1" kern="0">
              <a:solidFill>
                <a:schemeClr val="bg1">
                  <a:lumMod val="95000"/>
                  <a:lumOff val="5000"/>
                </a:schemeClr>
              </a:solidFill>
              <a:latin typeface="Arial" panose="020b0604020202020204" pitchFamily="34" charset="0"/>
            </a:endParaRPr>
          </a:p>
        </p:txBody>
      </p:sp>
      <p:sp>
        <p:nvSpPr>
          <p:cNvPr id="14" name="Text Placeholder 21">
            <a:extLst>
              <a:ext uri="{FF2B5EF4-FFF2-40B4-BE49-F238E27FC236}">
                <a16:creationId xmlns:a16="http://schemas.microsoft.com/office/drawing/2014/main" id="{FB21C30A-E000-C24E-B277-BD8D6AB88DE9}"/>
              </a:ext>
            </a:extLst>
          </p:cNvPr>
          <p:cNvSpPr>
            <a:spLocks noGrp="1"/>
          </p:cNvSpPr>
          <p:nvPr>
            <p:ph type="body" sz="quarter" idx="13" hasCustomPrompt="1"/>
          </p:nvPr>
        </p:nvSpPr>
        <p:spPr>
          <a:xfrm>
            <a:off x="1012715" y="1336531"/>
            <a:ext cx="6204008" cy="455189"/>
          </a:xfrm>
          <a:prstGeom prst="rect">
            <a:avLst/>
          </a:prstGeom>
        </p:spPr>
        <p:txBody>
          <a:bodyPr wrap="square" lIns="0" tIns="0" rIns="0" bIns="0">
            <a:spAutoFit/>
          </a:bodyPr>
          <a:lstStyle>
            <a:lvl1pPr marL="0" indent="0">
              <a:lnSpc>
                <a:spcPct val="130000"/>
              </a:lnSpc>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a:solidFill>
                  <a:schemeClr val="bg1">
                    <a:lumMod val="85000"/>
                    <a:lumOff val="15000"/>
                  </a:schemeClr>
                </a:solidFill>
                <a:latin typeface="Arial" panose="020b0604020202020204" pitchFamily="34" charset="0"/>
              </a:rPr>
              <a:t>Pervasively would children's had it unavoidable, is discipline at concept a train rather holding same text infinity, relays a absolutely.</a:t>
            </a:r>
            <a:endParaRPr lang="fr-FR">
              <a:solidFill>
                <a:schemeClr val="bg1">
                  <a:lumMod val="85000"/>
                  <a:lumOff val="15000"/>
                </a:schemeClr>
              </a:solidFill>
              <a:latin typeface="Arial" panose="020b0604020202020204" pitchFamily="34" charset="0"/>
            </a:endParaRPr>
          </a:p>
        </p:txBody>
      </p:sp>
      <p:sp>
        <p:nvSpPr>
          <p:cNvPr id="22" name="Text Placeholder 21">
            <a:extLst>
              <a:ext uri="{FF2B5EF4-FFF2-40B4-BE49-F238E27FC236}">
                <a16:creationId xmlns:a16="http://schemas.microsoft.com/office/drawing/2014/main" id="{44BF7C43-D4AC-FF42-9D76-2D5A0A251627}"/>
              </a:ext>
            </a:extLst>
          </p:cNvPr>
          <p:cNvSpPr>
            <a:spLocks noGrp="1"/>
          </p:cNvSpPr>
          <p:nvPr>
            <p:ph type="body" sz="quarter" idx="18" hasCustomPrompt="1"/>
          </p:nvPr>
        </p:nvSpPr>
        <p:spPr>
          <a:xfrm>
            <a:off x="1343023" y="3318758"/>
            <a:ext cx="2699997" cy="215059"/>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a:solidFill>
                  <a:schemeClr val="bg1">
                    <a:lumMod val="85000"/>
                    <a:lumOff val="15000"/>
                  </a:schemeClr>
                </a:solidFill>
                <a:latin typeface="Arial" panose="020b0604020202020204" pitchFamily="34" charset="0"/>
              </a:rPr>
              <a:t>Users</a:t>
            </a:r>
            <a:endParaRPr lang="fr-FR" sz="1200">
              <a:solidFill>
                <a:schemeClr val="bg1">
                  <a:lumMod val="85000"/>
                  <a:lumOff val="15000"/>
                </a:schemeClr>
              </a:solidFill>
              <a:latin typeface="Arial" panose="020b0604020202020204" pitchFamily="34" charset="0"/>
            </a:endParaRPr>
          </a:p>
        </p:txBody>
      </p:sp>
      <p:sp>
        <p:nvSpPr>
          <p:cNvPr id="23" name="Text Placeholder 21">
            <a:extLst>
              <a:ext uri="{FF2B5EF4-FFF2-40B4-BE49-F238E27FC236}">
                <a16:creationId xmlns:a16="http://schemas.microsoft.com/office/drawing/2014/main" id="{6DF9E9F2-20E5-304F-A93E-00DE17CE2790}"/>
              </a:ext>
            </a:extLst>
          </p:cNvPr>
          <p:cNvSpPr>
            <a:spLocks noGrp="1"/>
          </p:cNvSpPr>
          <p:nvPr>
            <p:ph type="body" sz="quarter" idx="19" hasCustomPrompt="1"/>
          </p:nvPr>
        </p:nvSpPr>
        <p:spPr>
          <a:xfrm>
            <a:off x="5100140" y="3318758"/>
            <a:ext cx="2699997" cy="215059"/>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a:solidFill>
                  <a:schemeClr val="bg1">
                    <a:lumMod val="85000"/>
                    <a:lumOff val="15000"/>
                  </a:schemeClr>
                </a:solidFill>
                <a:latin typeface="Arial" panose="020b0604020202020204" pitchFamily="34" charset="0"/>
              </a:rPr>
              <a:t>Recurring users</a:t>
            </a:r>
            <a:endParaRPr lang="fr-FR" sz="1200">
              <a:solidFill>
                <a:schemeClr val="bg1">
                  <a:lumMod val="85000"/>
                  <a:lumOff val="15000"/>
                </a:schemeClr>
              </a:solidFill>
              <a:latin typeface="Arial" panose="020b0604020202020204" pitchFamily="34" charset="0"/>
            </a:endParaRPr>
          </a:p>
        </p:txBody>
      </p:sp>
      <p:sp>
        <p:nvSpPr>
          <p:cNvPr id="24" name="Text Placeholder 21">
            <a:extLst>
              <a:ext uri="{FF2B5EF4-FFF2-40B4-BE49-F238E27FC236}">
                <a16:creationId xmlns:a16="http://schemas.microsoft.com/office/drawing/2014/main" id="{190B4E50-4971-3343-8F52-D7BBAAA7757E}"/>
              </a:ext>
            </a:extLst>
          </p:cNvPr>
          <p:cNvSpPr>
            <a:spLocks noGrp="1"/>
          </p:cNvSpPr>
          <p:nvPr>
            <p:ph type="body" sz="quarter" idx="20" hasCustomPrompt="1"/>
          </p:nvPr>
        </p:nvSpPr>
        <p:spPr>
          <a:xfrm>
            <a:off x="8829802" y="3318758"/>
            <a:ext cx="2699997" cy="215059"/>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a:solidFill>
                  <a:schemeClr val="bg1">
                    <a:lumMod val="85000"/>
                    <a:lumOff val="15000"/>
                  </a:schemeClr>
                </a:solidFill>
                <a:latin typeface="Arial" panose="020b0604020202020204" pitchFamily="34" charset="0"/>
              </a:rPr>
              <a:t>Rating</a:t>
            </a:r>
            <a:endParaRPr lang="fr-FR" sz="1200">
              <a:solidFill>
                <a:schemeClr val="bg1">
                  <a:lumMod val="85000"/>
                  <a:lumOff val="15000"/>
                </a:schemeClr>
              </a:solidFill>
              <a:latin typeface="Arial" panose="020b0604020202020204" pitchFamily="34" charset="0"/>
            </a:endParaRPr>
          </a:p>
        </p:txBody>
      </p:sp>
      <p:sp>
        <p:nvSpPr>
          <p:cNvPr id="28" name="Text Placeholder 21">
            <a:extLst>
              <a:ext uri="{FF2B5EF4-FFF2-40B4-BE49-F238E27FC236}">
                <a16:creationId xmlns:a16="http://schemas.microsoft.com/office/drawing/2014/main" id="{0E56891E-7127-6B46-8225-266216DD3E7F}"/>
              </a:ext>
            </a:extLst>
          </p:cNvPr>
          <p:cNvSpPr>
            <a:spLocks noGrp="1"/>
          </p:cNvSpPr>
          <p:nvPr>
            <p:ph type="body" sz="quarter" idx="21" hasCustomPrompt="1"/>
          </p:nvPr>
        </p:nvSpPr>
        <p:spPr>
          <a:xfrm>
            <a:off x="1343023" y="5413939"/>
            <a:ext cx="2699997" cy="215059"/>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a:solidFill>
                  <a:schemeClr val="bg1">
                    <a:lumMod val="85000"/>
                    <a:lumOff val="15000"/>
                  </a:schemeClr>
                </a:solidFill>
                <a:latin typeface="Arial" panose="020b0604020202020204" pitchFamily="34" charset="0"/>
              </a:rPr>
              <a:t>Revenue</a:t>
            </a:r>
            <a:endParaRPr lang="fr-FR" sz="1200">
              <a:solidFill>
                <a:schemeClr val="bg1">
                  <a:lumMod val="85000"/>
                  <a:lumOff val="15000"/>
                </a:schemeClr>
              </a:solidFill>
              <a:latin typeface="Arial" panose="020b0604020202020204" pitchFamily="34" charset="0"/>
            </a:endParaRPr>
          </a:p>
        </p:txBody>
      </p:sp>
      <p:sp>
        <p:nvSpPr>
          <p:cNvPr id="29" name="Text Placeholder 21">
            <a:extLst>
              <a:ext uri="{FF2B5EF4-FFF2-40B4-BE49-F238E27FC236}">
                <a16:creationId xmlns:a16="http://schemas.microsoft.com/office/drawing/2014/main" id="{609A4869-5D06-024F-8A3F-57D87031CCBC}"/>
              </a:ext>
            </a:extLst>
          </p:cNvPr>
          <p:cNvSpPr>
            <a:spLocks noGrp="1"/>
          </p:cNvSpPr>
          <p:nvPr>
            <p:ph type="body" sz="quarter" idx="22" hasCustomPrompt="1"/>
          </p:nvPr>
        </p:nvSpPr>
        <p:spPr>
          <a:xfrm>
            <a:off x="5100140" y="5413939"/>
            <a:ext cx="2699997" cy="215059"/>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a:solidFill>
                  <a:schemeClr val="bg1">
                    <a:lumMod val="85000"/>
                    <a:lumOff val="15000"/>
                  </a:schemeClr>
                </a:solidFill>
                <a:latin typeface="Arial" panose="020b0604020202020204" pitchFamily="34" charset="0"/>
              </a:rPr>
              <a:t>Users growing</a:t>
            </a:r>
            <a:endParaRPr lang="fr-FR" sz="1200">
              <a:solidFill>
                <a:schemeClr val="bg1">
                  <a:lumMod val="85000"/>
                  <a:lumOff val="15000"/>
                </a:schemeClr>
              </a:solidFill>
              <a:latin typeface="Arial" panose="020b0604020202020204" pitchFamily="34" charset="0"/>
            </a:endParaRPr>
          </a:p>
        </p:txBody>
      </p:sp>
      <p:sp>
        <p:nvSpPr>
          <p:cNvPr id="30" name="Text Placeholder 21">
            <a:extLst>
              <a:ext uri="{FF2B5EF4-FFF2-40B4-BE49-F238E27FC236}">
                <a16:creationId xmlns:a16="http://schemas.microsoft.com/office/drawing/2014/main" id="{CEDFBE24-82F4-1343-A9AB-71DEF406B05C}"/>
              </a:ext>
            </a:extLst>
          </p:cNvPr>
          <p:cNvSpPr>
            <a:spLocks noGrp="1"/>
          </p:cNvSpPr>
          <p:nvPr>
            <p:ph type="body" sz="quarter" idx="23" hasCustomPrompt="1"/>
          </p:nvPr>
        </p:nvSpPr>
        <p:spPr>
          <a:xfrm>
            <a:off x="8829802" y="5413939"/>
            <a:ext cx="2699997" cy="215059"/>
          </a:xfrm>
          <a:prstGeom prst="rect">
            <a:avLst/>
          </a:prstGeom>
        </p:spPr>
        <p:txBody>
          <a:bodyPr wrap="square" lIns="0" tIns="0" rIns="0" bIns="0">
            <a:spAutoFit/>
          </a:bodyPr>
          <a:lstStyle>
            <a:lvl1pPr marL="0" marR="0" indent="0" algn="l" defTabSz="914400" rtl="0" eaLnBrk="1" fontAlgn="auto" latinLnBrk="0" hangingPunct="1">
              <a:lnSpc>
                <a:spcPct val="130000"/>
              </a:lnSpc>
              <a:spcBef>
                <a:spcPts val="1000"/>
              </a:spcBef>
              <a:spcAft>
                <a:spcPct val="0"/>
              </a:spcAft>
              <a:buClr>
                <a:schemeClr val="accent1"/>
              </a:buClr>
              <a:buSzPct val="150000"/>
              <a:buFont typeface="Arial" panose="020b0604020202020204" pitchFamily="34" charset="0"/>
              <a:buNone/>
              <a:defRPr sz="1200">
                <a:solidFill>
                  <a:srgbClr val="0B4162"/>
                </a:solidFill>
              </a:defRPr>
            </a:lvl1pPr>
            <a:lvl2pPr>
              <a:buClr>
                <a:schemeClr val="accent1"/>
              </a:buClr>
              <a:buSzPct val="150000"/>
              <a:defRPr>
                <a:solidFill>
                  <a:srgbClr val="0B4162"/>
                </a:solidFill>
              </a:defRPr>
            </a:lvl2pPr>
            <a:lvl3pPr>
              <a:buClr>
                <a:schemeClr val="accent1"/>
              </a:buClr>
              <a:buSzPct val="150000"/>
              <a:defRPr>
                <a:solidFill>
                  <a:srgbClr val="0B4162"/>
                </a:solidFill>
              </a:defRPr>
            </a:lvl3pPr>
            <a:lvl4pPr>
              <a:buClr>
                <a:schemeClr val="accent1"/>
              </a:buClr>
              <a:buSzPct val="150000"/>
              <a:defRPr>
                <a:solidFill>
                  <a:srgbClr val="0B4162"/>
                </a:solidFill>
              </a:defRPr>
            </a:lvl4pPr>
            <a:lvl5pPr>
              <a:buClr>
                <a:schemeClr val="accent1"/>
              </a:buClr>
              <a:buSzPct val="150000"/>
              <a:defRPr>
                <a:solidFill>
                  <a:srgbClr val="0B4162"/>
                </a:solidFill>
              </a:defRPr>
            </a:lvl5pPr>
          </a:lstStyle>
          <a:p>
            <a:pPr>
              <a:lnSpc>
                <a:spcPct val="130000"/>
              </a:lnSpc>
            </a:pPr>
            <a:r>
              <a:rPr lang="en-US" sz="1200">
                <a:solidFill>
                  <a:schemeClr val="bg1">
                    <a:lumMod val="85000"/>
                    <a:lumOff val="15000"/>
                  </a:schemeClr>
                </a:solidFill>
                <a:latin typeface="Arial" panose="020b0604020202020204" pitchFamily="34" charset="0"/>
              </a:rPr>
              <a:t>API integration</a:t>
            </a:r>
            <a:endParaRPr lang="fr-FR" sz="1200">
              <a:solidFill>
                <a:schemeClr val="bg1">
                  <a:lumMod val="85000"/>
                  <a:lumOff val="15000"/>
                </a:schemeClr>
              </a:solidFill>
              <a:latin typeface="Arial" panose="020b0604020202020204" pitchFamily="34" charset="0"/>
            </a:endParaRPr>
          </a:p>
        </p:txBody>
      </p:sp>
      <p:sp>
        <p:nvSpPr>
          <p:cNvPr id="32" name="Text Placeholder 14">
            <a:extLst>
              <a:ext uri="{FF2B5EF4-FFF2-40B4-BE49-F238E27FC236}">
                <a16:creationId xmlns:a16="http://schemas.microsoft.com/office/drawing/2014/main" id="{6F2BA767-2D87-FC4E-81DE-C95A185207FF}"/>
              </a:ext>
            </a:extLst>
          </p:cNvPr>
          <p:cNvSpPr>
            <a:spLocks noGrp="1"/>
          </p:cNvSpPr>
          <p:nvPr>
            <p:ph type="body" sz="quarter" idx="24" hasCustomPrompt="1"/>
          </p:nvPr>
        </p:nvSpPr>
        <p:spPr>
          <a:xfrm>
            <a:off x="1343023" y="2657917"/>
            <a:ext cx="2727459" cy="560050"/>
          </a:xfrm>
          <a:prstGeom prst="rect">
            <a:avLst/>
          </a:prstGeom>
        </p:spPr>
        <p:txBody>
          <a:bodyPr lIns="0" tIns="0" rIns="0" bIns="0" anchor="b"/>
          <a:lstStyle>
            <a:lvl1pPr marL="0" indent="0">
              <a:buNone/>
              <a:defRPr sz="40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800</a:t>
            </a:r>
          </a:p>
        </p:txBody>
      </p:sp>
      <p:sp>
        <p:nvSpPr>
          <p:cNvPr id="34" name="Text Placeholder 14">
            <a:extLst>
              <a:ext uri="{FF2B5EF4-FFF2-40B4-BE49-F238E27FC236}">
                <a16:creationId xmlns:a16="http://schemas.microsoft.com/office/drawing/2014/main" id="{A6EDB73A-9C60-B54A-AE62-D8234228B9F5}"/>
              </a:ext>
            </a:extLst>
          </p:cNvPr>
          <p:cNvSpPr>
            <a:spLocks noGrp="1"/>
          </p:cNvSpPr>
          <p:nvPr>
            <p:ph type="body" sz="quarter" idx="25" hasCustomPrompt="1"/>
          </p:nvPr>
        </p:nvSpPr>
        <p:spPr>
          <a:xfrm>
            <a:off x="5100140" y="2657917"/>
            <a:ext cx="2727459" cy="560050"/>
          </a:xfrm>
          <a:prstGeom prst="rect">
            <a:avLst/>
          </a:prstGeom>
        </p:spPr>
        <p:txBody>
          <a:bodyPr lIns="0" tIns="0" rIns="0" bIns="0" anchor="b"/>
          <a:lstStyle>
            <a:lvl1pPr marL="0" indent="0">
              <a:buNone/>
              <a:defRPr sz="40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91%</a:t>
            </a:r>
          </a:p>
        </p:txBody>
      </p:sp>
      <p:sp>
        <p:nvSpPr>
          <p:cNvPr id="36" name="Text Placeholder 14">
            <a:extLst>
              <a:ext uri="{FF2B5EF4-FFF2-40B4-BE49-F238E27FC236}">
                <a16:creationId xmlns:a16="http://schemas.microsoft.com/office/drawing/2014/main" id="{D9A0CF70-5FD5-1B42-AC4B-50735EDC0490}"/>
              </a:ext>
            </a:extLst>
          </p:cNvPr>
          <p:cNvSpPr>
            <a:spLocks noGrp="1"/>
          </p:cNvSpPr>
          <p:nvPr>
            <p:ph type="body" sz="quarter" idx="26" hasCustomPrompt="1"/>
          </p:nvPr>
        </p:nvSpPr>
        <p:spPr>
          <a:xfrm>
            <a:off x="8829802" y="2657917"/>
            <a:ext cx="2727459" cy="560050"/>
          </a:xfrm>
          <a:prstGeom prst="rect">
            <a:avLst/>
          </a:prstGeom>
        </p:spPr>
        <p:txBody>
          <a:bodyPr lIns="0" tIns="0" rIns="0" bIns="0" anchor="b"/>
          <a:lstStyle>
            <a:lvl1pPr marL="0" indent="0">
              <a:buNone/>
              <a:defRPr sz="40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67%</a:t>
            </a:r>
          </a:p>
        </p:txBody>
      </p:sp>
      <p:sp>
        <p:nvSpPr>
          <p:cNvPr id="40" name="Text Placeholder 14">
            <a:extLst>
              <a:ext uri="{FF2B5EF4-FFF2-40B4-BE49-F238E27FC236}">
                <a16:creationId xmlns:a16="http://schemas.microsoft.com/office/drawing/2014/main" id="{177EC578-FDE7-9747-ADC0-E92E75EB5E86}"/>
              </a:ext>
            </a:extLst>
          </p:cNvPr>
          <p:cNvSpPr>
            <a:spLocks noGrp="1"/>
          </p:cNvSpPr>
          <p:nvPr>
            <p:ph type="body" sz="quarter" idx="27" hasCustomPrompt="1"/>
          </p:nvPr>
        </p:nvSpPr>
        <p:spPr>
          <a:xfrm>
            <a:off x="1343023" y="4752187"/>
            <a:ext cx="2727459" cy="560050"/>
          </a:xfrm>
          <a:prstGeom prst="rect">
            <a:avLst/>
          </a:prstGeom>
        </p:spPr>
        <p:txBody>
          <a:bodyPr lIns="0" tIns="0" rIns="0" bIns="0" anchor="b"/>
          <a:lstStyle>
            <a:lvl1pPr marL="0" indent="0">
              <a:buNone/>
              <a:defRPr sz="40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$190,000</a:t>
            </a:r>
          </a:p>
        </p:txBody>
      </p:sp>
      <p:sp>
        <p:nvSpPr>
          <p:cNvPr id="41" name="Text Placeholder 14">
            <a:extLst>
              <a:ext uri="{FF2B5EF4-FFF2-40B4-BE49-F238E27FC236}">
                <a16:creationId xmlns:a16="http://schemas.microsoft.com/office/drawing/2014/main" id="{82CBF9EA-9126-2442-8729-8D27C76C3001}"/>
              </a:ext>
            </a:extLst>
          </p:cNvPr>
          <p:cNvSpPr>
            <a:spLocks noGrp="1"/>
          </p:cNvSpPr>
          <p:nvPr>
            <p:ph type="body" sz="quarter" idx="28" hasCustomPrompt="1"/>
          </p:nvPr>
        </p:nvSpPr>
        <p:spPr>
          <a:xfrm>
            <a:off x="5100140" y="4752187"/>
            <a:ext cx="2727459" cy="560050"/>
          </a:xfrm>
          <a:prstGeom prst="rect">
            <a:avLst/>
          </a:prstGeom>
        </p:spPr>
        <p:txBody>
          <a:bodyPr lIns="0" tIns="0" rIns="0" bIns="0" anchor="b"/>
          <a:lstStyle>
            <a:lvl1pPr marL="0" indent="0">
              <a:buNone/>
              <a:defRPr sz="40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55,000</a:t>
            </a:r>
          </a:p>
        </p:txBody>
      </p:sp>
      <p:sp>
        <p:nvSpPr>
          <p:cNvPr id="42" name="Text Placeholder 14">
            <a:extLst>
              <a:ext uri="{FF2B5EF4-FFF2-40B4-BE49-F238E27FC236}">
                <a16:creationId xmlns:a16="http://schemas.microsoft.com/office/drawing/2014/main" id="{525282A8-E0A6-F74C-BEF9-635DDA7F31E9}"/>
              </a:ext>
            </a:extLst>
          </p:cNvPr>
          <p:cNvSpPr>
            <a:spLocks noGrp="1"/>
          </p:cNvSpPr>
          <p:nvPr>
            <p:ph type="body" sz="quarter" idx="29" hasCustomPrompt="1"/>
          </p:nvPr>
        </p:nvSpPr>
        <p:spPr>
          <a:xfrm>
            <a:off x="8829802" y="4752187"/>
            <a:ext cx="2727459" cy="560050"/>
          </a:xfrm>
          <a:prstGeom prst="rect">
            <a:avLst/>
          </a:prstGeom>
        </p:spPr>
        <p:txBody>
          <a:bodyPr lIns="0" tIns="0" rIns="0" bIns="0" anchor="b"/>
          <a:lstStyle>
            <a:lvl1pPr marL="0" indent="0">
              <a:buNone/>
              <a:defRPr sz="40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49</a:t>
            </a:r>
          </a:p>
        </p:txBody>
      </p:sp>
    </p:spTree>
    <p:extLst>
      <p:ext uri="{BB962C8B-B14F-4D97-AF65-F5344CB8AC3E}">
        <p14:creationId xmlns:p14="http://schemas.microsoft.com/office/powerpoint/2010/main" val="1892505252"/>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White slide">
    <p:spTree>
      <p:nvGrpSpPr>
        <p:cNvPr id="1" name=""/>
        <p:cNvGrpSpPr/>
        <p:nvPr/>
      </p:nvGrpSpPr>
      <p:grpSpPr>
        <a:xfrm>
          <a:off x="0" y="0"/>
          <a:ext cx="0" cy="0"/>
        </a:xfrm>
      </p:grpSpPr>
    </p:spTree>
    <p:extLst>
      <p:ext uri="{BB962C8B-B14F-4D97-AF65-F5344CB8AC3E}">
        <p14:creationId xmlns:p14="http://schemas.microsoft.com/office/powerpoint/2010/main" val="4060352060"/>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Main cover">
    <p:spTree>
      <p:nvGrpSpPr>
        <p:cNvPr id="1" name=""/>
        <p:cNvGrpSpPr/>
        <p:nvPr/>
      </p:nvGrpSpPr>
      <p:grpSpPr>
        <a:xfrm>
          <a:off x="0" y="0"/>
          <a:ext cx="0" cy="0"/>
        </a:xfrm>
      </p:grpSpPr>
      <p:pic>
        <p:nvPicPr>
          <p:cNvPr id="6" name="Picture 5" descr="Logo&#10;&#10;Description automatically generated">
            <a:extLst>
              <a:ext uri="{FF2B5EF4-FFF2-40B4-BE49-F238E27FC236}">
                <a16:creationId xmlns:a16="http://schemas.microsoft.com/office/drawing/2014/main" id="{77B97B0F-7C4F-A14B-B9B7-81EF5FE4BD3E}"/>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3306593" y="1933311"/>
            <a:ext cx="5578814" cy="2287314"/>
          </a:xfrm>
          <a:prstGeom prst="rect">
            <a:avLst/>
          </a:prstGeom>
        </p:spPr>
      </p:pic>
      <p:sp>
        <p:nvSpPr>
          <p:cNvPr id="7" name="Text Placeholder 2">
            <a:extLst>
              <a:ext uri="{FF2B5EF4-FFF2-40B4-BE49-F238E27FC236}">
                <a16:creationId xmlns:a16="http://schemas.microsoft.com/office/drawing/2014/main" id="{FF8CE453-C127-684A-9366-E632FE3F50E7}"/>
              </a:ext>
            </a:extLst>
          </p:cNvPr>
          <p:cNvSpPr>
            <a:spLocks noGrp="1"/>
          </p:cNvSpPr>
          <p:nvPr>
            <p:ph type="body" sz="quarter" idx="10" hasCustomPrompt="1"/>
          </p:nvPr>
        </p:nvSpPr>
        <p:spPr>
          <a:xfrm>
            <a:off x="3085307" y="3820584"/>
            <a:ext cx="6021387" cy="356548"/>
          </a:xfrm>
          <a:prstGeom prst="rect">
            <a:avLst/>
          </a:prstGeom>
        </p:spPr>
        <p:txBody>
          <a:bodyPr/>
          <a:lstStyle>
            <a:lvl1pPr marL="0" indent="0" algn="ctr">
              <a:buNone/>
              <a:defRPr sz="1800">
                <a:solidFill>
                  <a:schemeClr val="bg1"/>
                </a:solidFill>
              </a:defRPr>
            </a:lvl1pPr>
          </a:lstStyle>
          <a:p>
            <a:pPr lvl="0"/>
            <a:r>
              <a:rPr lang="en-US"/>
              <a:t>World’s largest provider of Journey Analytics solutions</a:t>
            </a:r>
          </a:p>
        </p:txBody>
      </p:sp>
    </p:spTree>
    <p:extLst>
      <p:ext uri="{BB962C8B-B14F-4D97-AF65-F5344CB8AC3E}">
        <p14:creationId xmlns:p14="http://schemas.microsoft.com/office/powerpoint/2010/main" val="2983745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5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econdary Main Cover">
    <p:spTree>
      <p:nvGrpSpPr>
        <p:cNvPr id="1" name=""/>
        <p:cNvGrpSpPr/>
        <p:nvPr/>
      </p:nvGrpSpPr>
      <p:grpSpPr>
        <a:xfrm>
          <a:off x="0" y="0"/>
          <a:ext cx="0" cy="0"/>
        </a:xfrm>
      </p:grpSpPr>
      <p:pic>
        <p:nvPicPr>
          <p:cNvPr id="4" name="Picture 3" descr="Background pattern&#10;&#10;Description automatically generated">
            <a:extLst>
              <a:ext uri="{FF2B5EF4-FFF2-40B4-BE49-F238E27FC236}">
                <a16:creationId xmlns:a16="http://schemas.microsoft.com/office/drawing/2014/main" id="{F506A183-E71E-A34D-B516-AE55DE71479E}"/>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8" name="Rectangle 37">
            <a:extLst>
              <a:ext uri="{FF2B5EF4-FFF2-40B4-BE49-F238E27FC236}">
                <a16:creationId xmlns:a16="http://schemas.microsoft.com/office/drawing/2014/main" id="{9417170F-169F-E84F-A474-349911C1B120}"/>
              </a:ext>
            </a:extLst>
          </p:cNvPr>
          <p:cNvSpPr/>
          <p:nvPr userDrawn="1"/>
        </p:nvSpPr>
        <p:spPr>
          <a:xfrm>
            <a:off x="-1" y="0"/>
            <a:ext cx="12192000" cy="6858000"/>
          </a:xfrm>
          <a:prstGeom prst="rect">
            <a:avLst/>
          </a:prstGeom>
          <a:solidFill>
            <a:srgbClr val="00000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a:latin typeface="Arial" panose="020b0604020202020204" pitchFamily="34" charset="0"/>
            </a:endParaRPr>
          </a:p>
        </p:txBody>
      </p:sp>
      <p:pic>
        <p:nvPicPr>
          <p:cNvPr id="39" name="Picture 38" descr="A picture containing drawing&#10;&#10;Description automatically generated">
            <a:extLst>
              <a:ext uri="{FF2B5EF4-FFF2-40B4-BE49-F238E27FC236}">
                <a16:creationId xmlns:a16="http://schemas.microsoft.com/office/drawing/2014/main" id="{C9D59A82-E245-D648-A318-D5E98C205E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5337" y="2017906"/>
            <a:ext cx="5441324" cy="2230943"/>
          </a:xfrm>
          <a:prstGeom prst="rect">
            <a:avLst/>
          </a:prstGeom>
        </p:spPr>
      </p:pic>
      <p:sp>
        <p:nvSpPr>
          <p:cNvPr id="8" name="Text Placeholder 2">
            <a:extLst>
              <a:ext uri="{FF2B5EF4-FFF2-40B4-BE49-F238E27FC236}">
                <a16:creationId xmlns:a16="http://schemas.microsoft.com/office/drawing/2014/main" id="{5D34683C-C5A8-C641-B814-4DA996EEF0BA}"/>
              </a:ext>
            </a:extLst>
          </p:cNvPr>
          <p:cNvSpPr>
            <a:spLocks noGrp="1"/>
          </p:cNvSpPr>
          <p:nvPr>
            <p:ph type="body" sz="quarter" idx="10" hasCustomPrompt="1"/>
          </p:nvPr>
        </p:nvSpPr>
        <p:spPr>
          <a:xfrm>
            <a:off x="3085307" y="3820584"/>
            <a:ext cx="6021387" cy="356548"/>
          </a:xfrm>
          <a:prstGeom prst="rect">
            <a:avLst/>
          </a:prstGeom>
        </p:spPr>
        <p:txBody>
          <a:bodyPr/>
          <a:lstStyle>
            <a:lvl1pPr marL="0" indent="0" algn="ctr">
              <a:buNone/>
              <a:defRPr sz="1800"/>
            </a:lvl1pPr>
          </a:lstStyle>
          <a:p>
            <a:pPr lvl="0"/>
            <a:r>
              <a:rPr lang="en-US"/>
              <a:t>World’s largest provider of Journey Analytics solutions</a:t>
            </a:r>
          </a:p>
        </p:txBody>
      </p:sp>
    </p:spTree>
    <p:extLst>
      <p:ext uri="{BB962C8B-B14F-4D97-AF65-F5344CB8AC3E}">
        <p14:creationId xmlns:p14="http://schemas.microsoft.com/office/powerpoint/2010/main" val="3967500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5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ack Cover">
    <p:spTree>
      <p:nvGrpSpPr>
        <p:cNvPr id="1" name=""/>
        <p:cNvGrpSpPr/>
        <p:nvPr/>
      </p:nvGrpSpPr>
      <p:grpSpPr>
        <a:xfrm>
          <a:off x="0" y="0"/>
          <a:ext cx="0" cy="0"/>
        </a:xfrm>
      </p:grpSpPr>
      <p:pic>
        <p:nvPicPr>
          <p:cNvPr id="4" name="Picture 3" descr="Background pattern&#10;&#10;Description automatically generated">
            <a:extLst>
              <a:ext uri="{FF2B5EF4-FFF2-40B4-BE49-F238E27FC236}">
                <a16:creationId xmlns:a16="http://schemas.microsoft.com/office/drawing/2014/main" id="{F506A183-E71E-A34D-B516-AE55DE71479E}"/>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8" name="Rectangle 37">
            <a:extLst>
              <a:ext uri="{FF2B5EF4-FFF2-40B4-BE49-F238E27FC236}">
                <a16:creationId xmlns:a16="http://schemas.microsoft.com/office/drawing/2014/main" id="{9417170F-169F-E84F-A474-349911C1B120}"/>
              </a:ext>
            </a:extLst>
          </p:cNvPr>
          <p:cNvSpPr/>
          <p:nvPr userDrawn="1"/>
        </p:nvSpPr>
        <p:spPr>
          <a:xfrm>
            <a:off x="-1" y="0"/>
            <a:ext cx="12192000" cy="6858000"/>
          </a:xfrm>
          <a:prstGeom prst="rect">
            <a:avLst/>
          </a:prstGeom>
          <a:solidFill>
            <a:srgbClr val="00000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a:latin typeface="Arial" panose="020b0604020202020204" pitchFamily="34" charset="0"/>
            </a:endParaRPr>
          </a:p>
        </p:txBody>
      </p:sp>
      <p:pic>
        <p:nvPicPr>
          <p:cNvPr id="5" name="Picture 4">
            <a:extLst>
              <a:ext uri="{FF2B5EF4-FFF2-40B4-BE49-F238E27FC236}">
                <a16:creationId xmlns:a16="http://schemas.microsoft.com/office/drawing/2014/main" id="{BD86D9E7-9533-994E-BAF4-0D6BBE4874DC}"/>
              </a:ext>
            </a:extLst>
          </p:cNvPr>
          <p:cNvPicPr>
            <a:picLocks noChangeAspect="1"/>
          </p:cNvPicPr>
          <p:nvPr userDrawn="1"/>
        </p:nvPicPr>
        <p:blipFill>
          <a:blip r:embed="rId2"/>
          <a:stretch>
            <a:fillRect/>
          </a:stretch>
        </p:blipFill>
        <p:spPr>
          <a:xfrm>
            <a:off x="5880316" y="5577463"/>
            <a:ext cx="431368" cy="431368"/>
          </a:xfrm>
          <a:prstGeom prst="rect">
            <a:avLst/>
          </a:prstGeom>
        </p:spPr>
      </p:pic>
      <p:pic>
        <p:nvPicPr>
          <p:cNvPr id="6" name="Picture 5">
            <a:extLst>
              <a:ext uri="{FF2B5EF4-FFF2-40B4-BE49-F238E27FC236}">
                <a16:creationId xmlns:a16="http://schemas.microsoft.com/office/drawing/2014/main" id="{8A2ADF00-062E-6641-BF37-EA10E04A2522}"/>
              </a:ext>
            </a:extLst>
          </p:cNvPr>
          <p:cNvPicPr>
            <a:picLocks noChangeAspect="1"/>
          </p:cNvPicPr>
          <p:nvPr userDrawn="1"/>
        </p:nvPicPr>
        <p:blipFill>
          <a:blip r:embed="rId3"/>
          <a:stretch>
            <a:fillRect/>
          </a:stretch>
        </p:blipFill>
        <p:spPr>
          <a:xfrm>
            <a:off x="6864800" y="5577462"/>
            <a:ext cx="431368" cy="431368"/>
          </a:xfrm>
          <a:prstGeom prst="rect">
            <a:avLst/>
          </a:prstGeom>
        </p:spPr>
      </p:pic>
      <p:pic>
        <p:nvPicPr>
          <p:cNvPr id="7" name="Picture 6">
            <a:extLst>
              <a:ext uri="{FF2B5EF4-FFF2-40B4-BE49-F238E27FC236}">
                <a16:creationId xmlns:a16="http://schemas.microsoft.com/office/drawing/2014/main" id="{4211D0DB-E613-9844-B4BE-E1A18672441F}"/>
              </a:ext>
            </a:extLst>
          </p:cNvPr>
          <p:cNvPicPr>
            <a:picLocks noChangeAspect="1"/>
          </p:cNvPicPr>
          <p:nvPr userDrawn="1"/>
        </p:nvPicPr>
        <p:blipFill>
          <a:blip r:embed="rId4"/>
          <a:stretch>
            <a:fillRect/>
          </a:stretch>
        </p:blipFill>
        <p:spPr>
          <a:xfrm>
            <a:off x="4895830" y="5577461"/>
            <a:ext cx="431368" cy="431368"/>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844CC74E-2CEA-2547-9BCA-30FC1AAAC4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94657" y="416707"/>
            <a:ext cx="3002684" cy="1231100"/>
          </a:xfrm>
          <a:prstGeom prst="rect">
            <a:avLst/>
          </a:prstGeom>
        </p:spPr>
      </p:pic>
      <p:sp>
        <p:nvSpPr>
          <p:cNvPr id="9" name="ZoneTexte 3">
            <a:extLst>
              <a:ext uri="{FF2B5EF4-FFF2-40B4-BE49-F238E27FC236}">
                <a16:creationId xmlns:a16="http://schemas.microsoft.com/office/drawing/2014/main" id="{78ED33E4-CAD5-4E41-B506-0DE873797C1E}"/>
              </a:ext>
            </a:extLst>
          </p:cNvPr>
          <p:cNvSpPr txBox="1"/>
          <p:nvPr userDrawn="1"/>
        </p:nvSpPr>
        <p:spPr>
          <a:xfrm>
            <a:off x="3459195" y="2967335"/>
            <a:ext cx="5273611" cy="923330"/>
          </a:xfrm>
          <a:prstGeom prst="rect">
            <a:avLst/>
          </a:prstGeom>
          <a:noFill/>
        </p:spPr>
        <p:txBody>
          <a:bodyPr wrap="square" lIns="0" tIns="0" rIns="0" bIns="0" rtlCol="0" anchor="ctr">
            <a:spAutoFit/>
          </a:bodyPr>
          <a:lstStyle/>
          <a:p>
            <a:pPr algn="ctr"/>
            <a:r>
              <a:rPr lang="da-DK" sz="6000" b="1" spc="0" baseline="0" err="1">
                <a:latin typeface="Arial" panose="020b0604020202020204" pitchFamily="34" charset="0"/>
              </a:rPr>
              <a:t>Thank you</a:t>
            </a:r>
          </a:p>
        </p:txBody>
      </p:sp>
      <p:sp>
        <p:nvSpPr>
          <p:cNvPr id="10" name="ZoneTexte 3">
            <a:extLst>
              <a:ext uri="{FF2B5EF4-FFF2-40B4-BE49-F238E27FC236}">
                <a16:creationId xmlns:a16="http://schemas.microsoft.com/office/drawing/2014/main" id="{8D5129B4-AEED-304C-A296-6582EF107394}"/>
              </a:ext>
            </a:extLst>
          </p:cNvPr>
          <p:cNvSpPr txBox="1"/>
          <p:nvPr userDrawn="1"/>
        </p:nvSpPr>
        <p:spPr>
          <a:xfrm>
            <a:off x="3459195" y="5102471"/>
            <a:ext cx="5273611" cy="215444"/>
          </a:xfrm>
          <a:prstGeom prst="rect">
            <a:avLst/>
          </a:prstGeom>
          <a:noFill/>
        </p:spPr>
        <p:txBody>
          <a:bodyPr wrap="square" lIns="0" tIns="0" rIns="0" bIns="0" rtlCol="0" anchor="t">
            <a:spAutoFit/>
          </a:bodyPr>
          <a:lstStyle/>
          <a:p>
            <a:pPr algn="ctr"/>
            <a:r>
              <a:rPr lang="da-DK" sz="1400" b="0" spc="300" baseline="0">
                <a:latin typeface="Arial" panose="020b0604020202020204" pitchFamily="34" charset="0"/>
              </a:rPr>
              <a:t>FOLLOW US</a:t>
            </a:r>
          </a:p>
        </p:txBody>
      </p:sp>
      <p:sp>
        <p:nvSpPr>
          <p:cNvPr id="11" name="ZoneTexte 3">
            <a:extLst>
              <a:ext uri="{FF2B5EF4-FFF2-40B4-BE49-F238E27FC236}">
                <a16:creationId xmlns:a16="http://schemas.microsoft.com/office/drawing/2014/main" id="{1CE1E74D-F375-3C49-A855-0B40603D60E3}"/>
              </a:ext>
            </a:extLst>
          </p:cNvPr>
          <p:cNvSpPr txBox="1"/>
          <p:nvPr userDrawn="1"/>
        </p:nvSpPr>
        <p:spPr>
          <a:xfrm>
            <a:off x="3459195" y="6225849"/>
            <a:ext cx="5273611" cy="215444"/>
          </a:xfrm>
          <a:prstGeom prst="rect">
            <a:avLst/>
          </a:prstGeom>
          <a:noFill/>
        </p:spPr>
        <p:txBody>
          <a:bodyPr wrap="square" lIns="0" tIns="0" rIns="0" bIns="0" rtlCol="0" anchor="t">
            <a:spAutoFit/>
          </a:bodyPr>
          <a:lstStyle/>
          <a:p>
            <a:pPr algn="ctr"/>
            <a:r>
              <a:rPr lang="da-DK" sz="1400" b="0" spc="0" baseline="0" err="1">
                <a:latin typeface="Arial" panose="020b0604020202020204" pitchFamily="34" charset="0"/>
              </a:rPr>
              <a:t>www.explorance.com</a:t>
            </a:r>
          </a:p>
        </p:txBody>
      </p:sp>
    </p:spTree>
    <p:extLst>
      <p:ext uri="{BB962C8B-B14F-4D97-AF65-F5344CB8AC3E}">
        <p14:creationId xmlns:p14="http://schemas.microsoft.com/office/powerpoint/2010/main" val="2016719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5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1_Back Cover">
    <p:spTree>
      <p:nvGrpSpPr>
        <p:cNvPr id="1" name=""/>
        <p:cNvGrpSpPr/>
        <p:nvPr/>
      </p:nvGrpSpPr>
      <p:grpSpPr>
        <a:xfrm>
          <a:off x="0" y="0"/>
          <a:ext cx="0" cy="0"/>
        </a:xfrm>
      </p:grpSpPr>
      <p:pic>
        <p:nvPicPr>
          <p:cNvPr id="7" name="Picture 6">
            <a:extLst>
              <a:ext uri="{FF2B5EF4-FFF2-40B4-BE49-F238E27FC236}">
                <a16:creationId xmlns:a16="http://schemas.microsoft.com/office/drawing/2014/main" id="{4211D0DB-E613-9844-B4BE-E1A18672441F}"/>
              </a:ext>
            </a:extLst>
          </p:cNvPr>
          <p:cNvPicPr>
            <a:picLocks noChangeAspect="1"/>
          </p:cNvPicPr>
          <p:nvPr userDrawn="1"/>
        </p:nvPicPr>
        <p:blipFill>
          <a:blip r:embed="rId1"/>
          <a:stretch>
            <a:fillRect/>
          </a:stretch>
        </p:blipFill>
        <p:spPr>
          <a:xfrm>
            <a:off x="4895830" y="5577461"/>
            <a:ext cx="431368" cy="431368"/>
          </a:xfrm>
          <a:prstGeom prst="rect">
            <a:avLst/>
          </a:prstGeom>
          <a:noFill/>
        </p:spPr>
      </p:pic>
      <p:sp>
        <p:nvSpPr>
          <p:cNvPr id="9" name="ZoneTexte 3">
            <a:extLst>
              <a:ext uri="{FF2B5EF4-FFF2-40B4-BE49-F238E27FC236}">
                <a16:creationId xmlns:a16="http://schemas.microsoft.com/office/drawing/2014/main" id="{78ED33E4-CAD5-4E41-B506-0DE873797C1E}"/>
              </a:ext>
            </a:extLst>
          </p:cNvPr>
          <p:cNvSpPr txBox="1"/>
          <p:nvPr userDrawn="1"/>
        </p:nvSpPr>
        <p:spPr>
          <a:xfrm>
            <a:off x="3459195" y="2967335"/>
            <a:ext cx="5273611" cy="923330"/>
          </a:xfrm>
          <a:prstGeom prst="rect">
            <a:avLst/>
          </a:prstGeom>
          <a:noFill/>
        </p:spPr>
        <p:txBody>
          <a:bodyPr wrap="square" lIns="0" tIns="0" rIns="0" bIns="0" rtlCol="0" anchor="ctr">
            <a:spAutoFit/>
          </a:bodyPr>
          <a:lstStyle/>
          <a:p>
            <a:pPr algn="ctr"/>
            <a:r>
              <a:rPr lang="da-DK" sz="6000" b="1" spc="0" baseline="0" err="1">
                <a:solidFill>
                  <a:schemeClr val="bg1"/>
                </a:solidFill>
                <a:latin typeface="Arial" panose="020b0604020202020204" pitchFamily="34" charset="0"/>
              </a:rPr>
              <a:t>Thank you</a:t>
            </a:r>
          </a:p>
        </p:txBody>
      </p:sp>
      <p:sp>
        <p:nvSpPr>
          <p:cNvPr id="10" name="ZoneTexte 3">
            <a:extLst>
              <a:ext uri="{FF2B5EF4-FFF2-40B4-BE49-F238E27FC236}">
                <a16:creationId xmlns:a16="http://schemas.microsoft.com/office/drawing/2014/main" id="{8D5129B4-AEED-304C-A296-6582EF107394}"/>
              </a:ext>
            </a:extLst>
          </p:cNvPr>
          <p:cNvSpPr txBox="1"/>
          <p:nvPr userDrawn="1"/>
        </p:nvSpPr>
        <p:spPr>
          <a:xfrm>
            <a:off x="3459195" y="5102471"/>
            <a:ext cx="5273611" cy="215444"/>
          </a:xfrm>
          <a:prstGeom prst="rect">
            <a:avLst/>
          </a:prstGeom>
          <a:noFill/>
        </p:spPr>
        <p:txBody>
          <a:bodyPr wrap="square" lIns="0" tIns="0" rIns="0" bIns="0" rtlCol="0" anchor="t">
            <a:spAutoFit/>
          </a:bodyPr>
          <a:lstStyle/>
          <a:p>
            <a:pPr algn="ctr"/>
            <a:r>
              <a:rPr lang="da-DK" sz="1400" b="0" spc="300" baseline="0">
                <a:solidFill>
                  <a:schemeClr val="bg1"/>
                </a:solidFill>
                <a:latin typeface="Arial" panose="020b0604020202020204" pitchFamily="34" charset="0"/>
              </a:rPr>
              <a:t>FOLLOW US</a:t>
            </a:r>
          </a:p>
        </p:txBody>
      </p:sp>
      <p:sp>
        <p:nvSpPr>
          <p:cNvPr id="11" name="ZoneTexte 3">
            <a:extLst>
              <a:ext uri="{FF2B5EF4-FFF2-40B4-BE49-F238E27FC236}">
                <a16:creationId xmlns:a16="http://schemas.microsoft.com/office/drawing/2014/main" id="{1CE1E74D-F375-3C49-A855-0B40603D60E3}"/>
              </a:ext>
            </a:extLst>
          </p:cNvPr>
          <p:cNvSpPr txBox="1"/>
          <p:nvPr userDrawn="1"/>
        </p:nvSpPr>
        <p:spPr>
          <a:xfrm>
            <a:off x="3459195" y="6225849"/>
            <a:ext cx="5273611" cy="215444"/>
          </a:xfrm>
          <a:prstGeom prst="rect">
            <a:avLst/>
          </a:prstGeom>
          <a:noFill/>
        </p:spPr>
        <p:txBody>
          <a:bodyPr wrap="square" lIns="0" tIns="0" rIns="0" bIns="0" rtlCol="0" anchor="t">
            <a:spAutoFit/>
          </a:bodyPr>
          <a:lstStyle/>
          <a:p>
            <a:pPr algn="ctr"/>
            <a:r>
              <a:rPr lang="da-DK" sz="1400" b="0" spc="0" baseline="0" err="1">
                <a:solidFill>
                  <a:schemeClr val="bg1"/>
                </a:solidFill>
                <a:latin typeface="Arial" panose="020b0604020202020204" pitchFamily="34" charset="0"/>
              </a:rPr>
              <a:t>www.explorance.com</a:t>
            </a:r>
          </a:p>
        </p:txBody>
      </p:sp>
      <p:pic>
        <p:nvPicPr>
          <p:cNvPr id="15" name="Picture 14" descr="Logo&#10;&#10;Description automatically generated">
            <a:extLst>
              <a:ext uri="{FF2B5EF4-FFF2-40B4-BE49-F238E27FC236}">
                <a16:creationId xmlns:a16="http://schemas.microsoft.com/office/drawing/2014/main" id="{9E1BCE61-A9F1-EF4F-9DE1-8CE6DC103F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4657" y="428474"/>
            <a:ext cx="3002684" cy="1231101"/>
          </a:xfrm>
          <a:prstGeom prst="rect">
            <a:avLst/>
          </a:prstGeom>
        </p:spPr>
      </p:pic>
      <p:pic>
        <p:nvPicPr>
          <p:cNvPr id="16" name="Picture 15">
            <a:extLst>
              <a:ext uri="{FF2B5EF4-FFF2-40B4-BE49-F238E27FC236}">
                <a16:creationId xmlns:a16="http://schemas.microsoft.com/office/drawing/2014/main" id="{0CB4563D-4459-2E42-85EB-E5A84DB59A81}"/>
              </a:ext>
            </a:extLst>
          </p:cNvPr>
          <p:cNvPicPr>
            <a:picLocks noChangeAspect="1"/>
          </p:cNvPicPr>
          <p:nvPr userDrawn="1"/>
        </p:nvPicPr>
        <p:blipFill>
          <a:blip r:embed="rId3"/>
          <a:stretch>
            <a:fillRect/>
          </a:stretch>
        </p:blipFill>
        <p:spPr>
          <a:xfrm>
            <a:off x="5880538" y="5577461"/>
            <a:ext cx="431368" cy="431368"/>
          </a:xfrm>
          <a:prstGeom prst="rect">
            <a:avLst/>
          </a:prstGeom>
        </p:spPr>
      </p:pic>
      <p:pic>
        <p:nvPicPr>
          <p:cNvPr id="17" name="Picture 16">
            <a:extLst>
              <a:ext uri="{FF2B5EF4-FFF2-40B4-BE49-F238E27FC236}">
                <a16:creationId xmlns:a16="http://schemas.microsoft.com/office/drawing/2014/main" id="{A777AA0F-049E-AE49-B2C3-FD8FF3E05DD7}"/>
              </a:ext>
            </a:extLst>
          </p:cNvPr>
          <p:cNvPicPr>
            <a:picLocks noChangeAspect="1"/>
          </p:cNvPicPr>
          <p:nvPr userDrawn="1"/>
        </p:nvPicPr>
        <p:blipFill>
          <a:blip r:embed="rId4"/>
          <a:stretch>
            <a:fillRect/>
          </a:stretch>
        </p:blipFill>
        <p:spPr>
          <a:xfrm>
            <a:off x="4895828" y="5576861"/>
            <a:ext cx="431368" cy="431368"/>
          </a:xfrm>
          <a:prstGeom prst="rect">
            <a:avLst/>
          </a:prstGeom>
        </p:spPr>
      </p:pic>
      <p:pic>
        <p:nvPicPr>
          <p:cNvPr id="19" name="Picture 18">
            <a:extLst>
              <a:ext uri="{FF2B5EF4-FFF2-40B4-BE49-F238E27FC236}">
                <a16:creationId xmlns:a16="http://schemas.microsoft.com/office/drawing/2014/main" id="{4D8CDBA4-E6D7-7540-8B30-C936652E7120}"/>
              </a:ext>
            </a:extLst>
          </p:cNvPr>
          <p:cNvPicPr>
            <a:picLocks noChangeAspect="1"/>
          </p:cNvPicPr>
          <p:nvPr userDrawn="1"/>
        </p:nvPicPr>
        <p:blipFill>
          <a:blip r:embed="rId5"/>
          <a:stretch>
            <a:fillRect/>
          </a:stretch>
        </p:blipFill>
        <p:spPr>
          <a:xfrm>
            <a:off x="6864801" y="5577461"/>
            <a:ext cx="431367" cy="431367"/>
          </a:xfrm>
          <a:prstGeom prst="rect">
            <a:avLst/>
          </a:prstGeom>
        </p:spPr>
      </p:pic>
    </p:spTree>
    <p:extLst>
      <p:ext uri="{BB962C8B-B14F-4D97-AF65-F5344CB8AC3E}">
        <p14:creationId xmlns:p14="http://schemas.microsoft.com/office/powerpoint/2010/main" val="2191300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5_Cover">
    <p:spTree>
      <p:nvGrpSpPr>
        <p:cNvPr id="1" name=""/>
        <p:cNvGrpSpPr/>
        <p:nvPr/>
      </p:nvGrpSpPr>
      <p:grpSpPr>
        <a:xfrm>
          <a:off x="0" y="0"/>
          <a:ext cx="0" cy="0"/>
        </a:xfrm>
      </p:grpSpPr>
      <p:sp>
        <p:nvSpPr>
          <p:cNvPr id="14" name="Picture Placeholder 13">
            <a:extLst>
              <a:ext uri="{FF2B5EF4-FFF2-40B4-BE49-F238E27FC236}">
                <a16:creationId xmlns:a16="http://schemas.microsoft.com/office/drawing/2014/main" id="{05B84A04-AE08-4F2A-8FCB-24ED92EA0C63}"/>
              </a:ext>
            </a:extLst>
          </p:cNvPr>
          <p:cNvSpPr>
            <a:spLocks noGrp="1"/>
          </p:cNvSpPr>
          <p:nvPr>
            <p:ph type="pic" sz="quarter" idx="10" hasCustomPrompt="1"/>
          </p:nvPr>
        </p:nvSpPr>
        <p:spPr>
          <a:xfrm>
            <a:off x="1806222" y="857250"/>
            <a:ext cx="2376488" cy="5143500"/>
          </a:xfrm>
          <a:custGeom>
            <a:gdLst>
              <a:gd name="connsiteX0" fmla="*/ 203664 w 2376488"/>
              <a:gd name="connsiteY0" fmla="*/ 0 h 5143500"/>
              <a:gd name="connsiteX1" fmla="*/ 2173188 w 2376488"/>
              <a:gd name="connsiteY1" fmla="*/ 0 h 5143500"/>
              <a:gd name="connsiteX2" fmla="*/ 2251253 w 2376488"/>
              <a:gd name="connsiteY2" fmla="*/ 15761 h 5143500"/>
              <a:gd name="connsiteX3" fmla="*/ 2372673 w 2376488"/>
              <a:gd name="connsiteY3" fmla="*/ 163800 h 5143500"/>
              <a:gd name="connsiteX4" fmla="*/ 2376488 w 2376488"/>
              <a:gd name="connsiteY4" fmla="*/ 201644 h 5143500"/>
              <a:gd name="connsiteX5" fmla="*/ 2376488 w 2376488"/>
              <a:gd name="connsiteY5" fmla="*/ 4952244 h 5143500"/>
              <a:gd name="connsiteX6" fmla="*/ 2372673 w 2376488"/>
              <a:gd name="connsiteY6" fmla="*/ 4990088 h 5143500"/>
              <a:gd name="connsiteX7" fmla="*/ 2251253 w 2376488"/>
              <a:gd name="connsiteY7" fmla="*/ 5138128 h 5143500"/>
              <a:gd name="connsiteX8" fmla="*/ 2224641 w 2376488"/>
              <a:gd name="connsiteY8" fmla="*/ 5143500 h 5143500"/>
              <a:gd name="connsiteX9" fmla="*/ 152210 w 2376488"/>
              <a:gd name="connsiteY9" fmla="*/ 5143500 h 5143500"/>
              <a:gd name="connsiteX10" fmla="*/ 125599 w 2376488"/>
              <a:gd name="connsiteY10" fmla="*/ 5138128 h 5143500"/>
              <a:gd name="connsiteX11" fmla="*/ 0 w 2376488"/>
              <a:gd name="connsiteY11" fmla="*/ 4948643 h 5143500"/>
              <a:gd name="connsiteX12" fmla="*/ 0 w 2376488"/>
              <a:gd name="connsiteY12" fmla="*/ 205245 h 5143500"/>
              <a:gd name="connsiteX13" fmla="*/ 125599 w 2376488"/>
              <a:gd name="connsiteY13" fmla="*/ 15761 h 5143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488" h="5143500">
                <a:moveTo>
                  <a:pt x="203664" y="0"/>
                </a:moveTo>
                <a:lnTo>
                  <a:pt x="2173188" y="0"/>
                </a:lnTo>
                <a:lnTo>
                  <a:pt x="2251253" y="15761"/>
                </a:lnTo>
                <a:cubicBezTo>
                  <a:pt x="2312760" y="41776"/>
                  <a:pt x="2358976" y="96865"/>
                  <a:pt x="2372673" y="163800"/>
                </a:cubicBezTo>
                <a:lnTo>
                  <a:pt x="2376488" y="201644"/>
                </a:lnTo>
                <a:lnTo>
                  <a:pt x="2376488" y="4952244"/>
                </a:lnTo>
                <a:lnTo>
                  <a:pt x="2372673" y="4990088"/>
                </a:lnTo>
                <a:cubicBezTo>
                  <a:pt x="2358976" y="5057023"/>
                  <a:pt x="2312760" y="5112112"/>
                  <a:pt x="2251253" y="5138128"/>
                </a:cubicBezTo>
                <a:lnTo>
                  <a:pt x="2224641" y="5143500"/>
                </a:lnTo>
                <a:lnTo>
                  <a:pt x="152210" y="5143500"/>
                </a:lnTo>
                <a:lnTo>
                  <a:pt x="125599" y="5138128"/>
                </a:lnTo>
                <a:cubicBezTo>
                  <a:pt x="51789" y="5106909"/>
                  <a:pt x="0" y="5033824"/>
                  <a:pt x="0" y="4948643"/>
                </a:cubicBezTo>
                <a:lnTo>
                  <a:pt x="0" y="205245"/>
                </a:lnTo>
                <a:cubicBezTo>
                  <a:pt x="0" y="120064"/>
                  <a:pt x="51789" y="46979"/>
                  <a:pt x="125599" y="15761"/>
                </a:cubicBezTo>
                <a:close/>
              </a:path>
            </a:pathLst>
          </a:custGeom>
          <a:solidFill>
            <a:schemeClr val="accent1"/>
          </a:solidFill>
        </p:spPr>
        <p:txBody>
          <a:bodyPr wrap="square" tIns="252000" anchor="t">
            <a:noAutofit/>
          </a:bodyPr>
          <a:lstStyle>
            <a:lvl1pPr marL="0" indent="0" algn="ctr">
              <a:buNone/>
              <a:defRPr sz="2000" b="0" i="0">
                <a:latin typeface="Arial" panose="020b0604020202020204" pitchFamily="34" charset="0"/>
              </a:defRPr>
            </a:lvl1pPr>
          </a:lstStyle>
          <a:p>
            <a:r>
              <a:rPr lang="fr-FR"/>
              <a:t>Insert picture</a:t>
            </a:r>
          </a:p>
        </p:txBody>
      </p:sp>
    </p:spTree>
    <p:extLst>
      <p:ext uri="{BB962C8B-B14F-4D97-AF65-F5344CB8AC3E}">
        <p14:creationId xmlns:p14="http://schemas.microsoft.com/office/powerpoint/2010/main" val="2498886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6_Cover">
    <p:spTree>
      <p:nvGrpSpPr>
        <p:cNvPr id="1" name=""/>
        <p:cNvGrpSpPr/>
        <p:nvPr/>
      </p:nvGrpSpPr>
      <p:grpSpPr>
        <a:xfrm>
          <a:off x="0" y="0"/>
          <a:ext cx="0" cy="0"/>
        </a:xfrm>
      </p:grpSpPr>
      <p:sp>
        <p:nvSpPr>
          <p:cNvPr id="13" name="Freeform: Shape 12">
            <a:extLst>
              <a:ext uri="{FF2B5EF4-FFF2-40B4-BE49-F238E27FC236}">
                <a16:creationId xmlns:a16="http://schemas.microsoft.com/office/drawing/2014/main" id="{0DC57906-0D96-4F9B-A186-DD8837780B7E}"/>
              </a:ext>
            </a:extLst>
          </p:cNvPr>
          <p:cNvSpPr/>
          <p:nvPr/>
        </p:nvSpPr>
        <p:spPr>
          <a:xfrm>
            <a:off x="6379643" y="856181"/>
            <a:ext cx="2375396" cy="5139370"/>
          </a:xfrm>
          <a:custGeom>
            <a:gdLst>
              <a:gd name="connsiteX0" fmla="*/ 3134 w 2375396"/>
              <a:gd name="connsiteY0" fmla="*/ 225631 h 5139370"/>
              <a:gd name="connsiteX1" fmla="*/ 228765 w 2375396"/>
              <a:gd name="connsiteY1" fmla="*/ 0 h 5139370"/>
              <a:gd name="connsiteX2" fmla="*/ 2149766 w 2375396"/>
              <a:gd name="connsiteY2" fmla="*/ 78344 h 5139370"/>
              <a:gd name="connsiteX3" fmla="*/ 2375397 w 2375396"/>
              <a:gd name="connsiteY3" fmla="*/ 303975 h 5139370"/>
              <a:gd name="connsiteX4" fmla="*/ 2375397 w 2375396"/>
              <a:gd name="connsiteY4" fmla="*/ 4847931 h 5139370"/>
              <a:gd name="connsiteX5" fmla="*/ 2149766 w 2375396"/>
              <a:gd name="connsiteY5" fmla="*/ 5073562 h 5139370"/>
              <a:gd name="connsiteX6" fmla="*/ 225631 w 2375396"/>
              <a:gd name="connsiteY6" fmla="*/ 5139370 h 5139370"/>
              <a:gd name="connsiteX7" fmla="*/ 0 w 2375396"/>
              <a:gd name="connsiteY7" fmla="*/ 4913740 h 5139370"/>
              <a:gd name="connsiteX8" fmla="*/ 0 w 2375396"/>
              <a:gd name="connsiteY8" fmla="*/ 225631 h 51393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5396" h="5139370">
                <a:moveTo>
                  <a:pt x="3134" y="225631"/>
                </a:moveTo>
                <a:cubicBezTo>
                  <a:pt x="3134" y="103414"/>
                  <a:pt x="103414" y="0"/>
                  <a:pt x="228765" y="0"/>
                </a:cubicBezTo>
                <a:lnTo>
                  <a:pt x="2149766" y="78344"/>
                </a:lnTo>
                <a:cubicBezTo>
                  <a:pt x="2271983" y="78344"/>
                  <a:pt x="2375397" y="178624"/>
                  <a:pt x="2375397" y="303975"/>
                </a:cubicBezTo>
                <a:lnTo>
                  <a:pt x="2375397" y="4847931"/>
                </a:lnTo>
                <a:cubicBezTo>
                  <a:pt x="2375397" y="4970147"/>
                  <a:pt x="2275116" y="5073562"/>
                  <a:pt x="2149766" y="5073562"/>
                </a:cubicBezTo>
                <a:lnTo>
                  <a:pt x="225631" y="5139370"/>
                </a:lnTo>
                <a:cubicBezTo>
                  <a:pt x="103414" y="5139370"/>
                  <a:pt x="0" y="5039090"/>
                  <a:pt x="0" y="4913740"/>
                </a:cubicBezTo>
                <a:lnTo>
                  <a:pt x="0" y="225631"/>
                </a:lnTo>
                <a:close/>
              </a:path>
            </a:pathLst>
          </a:custGeom>
          <a:noFill/>
          <a:ln w="30045" cap="flat">
            <a:noFill/>
            <a:prstDash val="solid"/>
            <a:miter/>
          </a:ln>
        </p:spPr>
        <p:txBody>
          <a:bodyPr rtlCol="0" anchor="ctr"/>
          <a:lstStyle/>
          <a:p>
            <a:endParaRPr lang="fr-FR" b="0" i="0">
              <a:latin typeface="Arial" panose="020b0604020202020204" pitchFamily="34" charset="0"/>
            </a:endParaRPr>
          </a:p>
        </p:txBody>
      </p:sp>
      <p:sp>
        <p:nvSpPr>
          <p:cNvPr id="18" name="Picture Placeholder 3">
            <a:extLst>
              <a:ext uri="{FF2B5EF4-FFF2-40B4-BE49-F238E27FC236}">
                <a16:creationId xmlns:a16="http://schemas.microsoft.com/office/drawing/2014/main" id="{075E3183-F408-418E-8749-A1494C502EA5}"/>
              </a:ext>
            </a:extLst>
          </p:cNvPr>
          <p:cNvSpPr>
            <a:spLocks noGrp="1"/>
          </p:cNvSpPr>
          <p:nvPr>
            <p:ph type="pic" sz="quarter" idx="10" hasCustomPrompt="1"/>
          </p:nvPr>
        </p:nvSpPr>
        <p:spPr>
          <a:xfrm rot="21030793">
            <a:off x="1682244" y="1123887"/>
            <a:ext cx="1883916" cy="7372414"/>
          </a:xfrm>
          <a:custGeom>
            <a:gdLst>
              <a:gd name="connsiteX0" fmla="*/ 249440 w 2528169"/>
              <a:gd name="connsiteY0" fmla="*/ 0 h 5511451"/>
              <a:gd name="connsiteX1" fmla="*/ 2276641 w 2528169"/>
              <a:gd name="connsiteY1" fmla="*/ 0 h 5511451"/>
              <a:gd name="connsiteX2" fmla="*/ 2374544 w 2528169"/>
              <a:gd name="connsiteY2" fmla="*/ 19766 h 5511451"/>
              <a:gd name="connsiteX3" fmla="*/ 2528169 w 2528169"/>
              <a:gd name="connsiteY3" fmla="*/ 251532 h 5511451"/>
              <a:gd name="connsiteX4" fmla="*/ 2528169 w 2528169"/>
              <a:gd name="connsiteY4" fmla="*/ 5259918 h 5511451"/>
              <a:gd name="connsiteX5" fmla="*/ 2276636 w 2528169"/>
              <a:gd name="connsiteY5" fmla="*/ 5511451 h 5511451"/>
              <a:gd name="connsiteX6" fmla="*/ 249445 w 2528169"/>
              <a:gd name="connsiteY6" fmla="*/ 5511451 h 5511451"/>
              <a:gd name="connsiteX7" fmla="*/ 3023 w 2528169"/>
              <a:gd name="connsiteY7" fmla="*/ 5310611 h 5511451"/>
              <a:gd name="connsiteX8" fmla="*/ 0 w 2528169"/>
              <a:gd name="connsiteY8" fmla="*/ 5280631 h 5511451"/>
              <a:gd name="connsiteX9" fmla="*/ 0 w 2528169"/>
              <a:gd name="connsiteY9" fmla="*/ 230820 h 5511451"/>
              <a:gd name="connsiteX10" fmla="*/ 3023 w 2528169"/>
              <a:gd name="connsiteY10" fmla="*/ 200839 h 5511451"/>
              <a:gd name="connsiteX11" fmla="*/ 151537 w 2528169"/>
              <a:gd name="connsiteY11" fmla="*/ 19766 h 55114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8169" h="5511451">
                <a:moveTo>
                  <a:pt x="249440" y="0"/>
                </a:moveTo>
                <a:lnTo>
                  <a:pt x="2276641" y="0"/>
                </a:lnTo>
                <a:lnTo>
                  <a:pt x="2374544" y="19766"/>
                </a:lnTo>
                <a:cubicBezTo>
                  <a:pt x="2464823" y="57951"/>
                  <a:pt x="2528169" y="147344"/>
                  <a:pt x="2528169" y="251532"/>
                </a:cubicBezTo>
                <a:lnTo>
                  <a:pt x="2528169" y="5259918"/>
                </a:lnTo>
                <a:cubicBezTo>
                  <a:pt x="2528169" y="5398836"/>
                  <a:pt x="2415554" y="5511451"/>
                  <a:pt x="2276636" y="5511451"/>
                </a:cubicBezTo>
                <a:lnTo>
                  <a:pt x="249445" y="5511451"/>
                </a:lnTo>
                <a:cubicBezTo>
                  <a:pt x="127892" y="5511451"/>
                  <a:pt x="26477" y="5425230"/>
                  <a:pt x="3023" y="5310611"/>
                </a:cubicBezTo>
                <a:lnTo>
                  <a:pt x="0" y="5280631"/>
                </a:lnTo>
                <a:lnTo>
                  <a:pt x="0" y="230820"/>
                </a:lnTo>
                <a:lnTo>
                  <a:pt x="3023" y="200839"/>
                </a:lnTo>
                <a:cubicBezTo>
                  <a:pt x="19776" y="118968"/>
                  <a:pt x="76305" y="51586"/>
                  <a:pt x="151537" y="19766"/>
                </a:cubicBezTo>
                <a:close/>
              </a:path>
            </a:pathLst>
          </a:custGeom>
          <a:solidFill>
            <a:schemeClr val="accent1"/>
          </a:solidFill>
          <a:scene3d>
            <a:camera prst="perspectiveFront">
              <a:rot lat="0" lon="18600000" rev="0"/>
            </a:camera>
            <a:lightRig rig="soft" dir="t"/>
          </a:scene3d>
        </p:spPr>
        <p:txBody>
          <a:bodyPr lIns="0" tIns="540000" rIns="0" bIns="0" anchor="t">
            <a:normAutofit/>
          </a:bodyPr>
          <a:lstStyle>
            <a:lvl1pPr>
              <a:defRPr lang="fr-FR" sz="1100" b="0" i="0">
                <a:solidFill>
                  <a:schemeClr val="tx1"/>
                </a:solidFill>
                <a:latin typeface="Arial" panose="020b0604020202020204" pitchFamily="34" charset="0"/>
                <a:cs typeface="Segoe UI Semibold" panose="020b0702040204020203" pitchFamily="34" charset="0"/>
              </a:defRPr>
            </a:lvl1pPr>
          </a:lstStyle>
          <a:p>
            <a:pPr marL="0" lvl="0" indent="0" algn="ctr">
              <a:lnSpc>
                <a:spcPct val="50000"/>
              </a:lnSpc>
              <a:buNone/>
            </a:pPr>
            <a:r>
              <a:rPr lang="fr-FR"/>
              <a:t>Insert picture</a:t>
            </a:r>
          </a:p>
        </p:txBody>
      </p:sp>
    </p:spTree>
    <p:extLst>
      <p:ext uri="{BB962C8B-B14F-4D97-AF65-F5344CB8AC3E}">
        <p14:creationId xmlns:p14="http://schemas.microsoft.com/office/powerpoint/2010/main" val="1335705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7_Cover">
    <p:spTree>
      <p:nvGrpSpPr>
        <p:cNvPr id="1" name=""/>
        <p:cNvGrpSpPr/>
        <p:nvPr/>
      </p:nvGrpSpPr>
      <p:grpSpPr>
        <a:xfrm>
          <a:off x="0" y="0"/>
          <a:ext cx="0" cy="0"/>
        </a:xfrm>
      </p:grpSpPr>
      <p:sp>
        <p:nvSpPr>
          <p:cNvPr id="5" name="Picture Placeholder 26">
            <a:extLst>
              <a:ext uri="{FF2B5EF4-FFF2-40B4-BE49-F238E27FC236}">
                <a16:creationId xmlns:a16="http://schemas.microsoft.com/office/drawing/2014/main" id="{6A8A567F-2AA3-9546-9C2E-D751E3AD2BCA}"/>
              </a:ext>
            </a:extLst>
          </p:cNvPr>
          <p:cNvSpPr>
            <a:spLocks noGrp="1"/>
          </p:cNvSpPr>
          <p:nvPr>
            <p:ph type="pic" sz="quarter" idx="10" hasCustomPrompt="1"/>
          </p:nvPr>
        </p:nvSpPr>
        <p:spPr>
          <a:xfrm>
            <a:off x="-2152442" y="947661"/>
            <a:ext cx="6552804" cy="4918912"/>
          </a:xfrm>
          <a:prstGeom prst="roundRect">
            <a:avLst>
              <a:gd name="adj" fmla="val 3226"/>
            </a:avLst>
          </a:prstGeom>
          <a:solidFill>
            <a:schemeClr val="accent1"/>
          </a:solidFill>
          <a:effectLst/>
        </p:spPr>
        <p:txBody>
          <a:bodyPr wrap="square" lIns="0" tIns="288000" rIns="0" bIns="0">
            <a:noAutofit/>
          </a:bodyPr>
          <a:lstStyle>
            <a:lvl1pPr marL="0" indent="0" algn="ctr">
              <a:buNone/>
              <a:defRPr lang="fr-FR" sz="2000" b="0" i="0">
                <a:latin typeface="Arial" panose="020b0604020202020204" pitchFamily="34" charset="0"/>
              </a:defRPr>
            </a:lvl1pPr>
          </a:lstStyle>
          <a:p>
            <a:pPr marL="0" lvl="0" indent="0" algn="ctr">
              <a:buNone/>
            </a:pPr>
            <a:r>
              <a:rPr lang="fr-FR"/>
              <a:t>Insert picture</a:t>
            </a:r>
          </a:p>
        </p:txBody>
      </p:sp>
    </p:spTree>
    <p:extLst>
      <p:ext uri="{BB962C8B-B14F-4D97-AF65-F5344CB8AC3E}">
        <p14:creationId xmlns:p14="http://schemas.microsoft.com/office/powerpoint/2010/main" val="3176641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8_Cover">
    <p:spTree>
      <p:nvGrpSpPr>
        <p:cNvPr id="1" name=""/>
        <p:cNvGrpSpPr/>
        <p:nvPr/>
      </p:nvGrpSpPr>
      <p:grpSpPr>
        <a:xfrm>
          <a:off x="0" y="0"/>
          <a:ext cx="0" cy="0"/>
        </a:xfrm>
      </p:grpSpPr>
      <p:sp>
        <p:nvSpPr>
          <p:cNvPr id="29" name="Picture Placeholder 8">
            <a:extLst>
              <a:ext uri="{FF2B5EF4-FFF2-40B4-BE49-F238E27FC236}">
                <a16:creationId xmlns:a16="http://schemas.microsoft.com/office/drawing/2014/main" id="{B5F217E4-8094-614F-97C5-EB654F124688}"/>
              </a:ext>
            </a:extLst>
          </p:cNvPr>
          <p:cNvSpPr>
            <a:spLocks noGrp="1"/>
          </p:cNvSpPr>
          <p:nvPr>
            <p:ph type="pic" sz="quarter" idx="11" hasCustomPrompt="1"/>
          </p:nvPr>
        </p:nvSpPr>
        <p:spPr>
          <a:xfrm>
            <a:off x="-204198" y="459476"/>
            <a:ext cx="4346494" cy="5795324"/>
          </a:xfrm>
          <a:prstGeom prst="roundRect">
            <a:avLst>
              <a:gd name="adj" fmla="val 3226"/>
            </a:avLst>
          </a:prstGeom>
          <a:solidFill>
            <a:schemeClr val="accent1"/>
          </a:solidFill>
        </p:spPr>
        <p:txBody>
          <a:bodyPr lIns="0" tIns="288000" rIns="0" bIns="0"/>
          <a:lstStyle>
            <a:lvl1pPr marL="228600" marR="0" indent="-228600" algn="ctr" defTabSz="914400" rtl="0" eaLnBrk="1" fontAlgn="auto" latinLnBrk="0" hangingPunct="1">
              <a:lnSpc>
                <a:spcPct val="90000"/>
              </a:lnSpc>
              <a:spcBef>
                <a:spcPts val="1000"/>
              </a:spcBef>
              <a:spcAft>
                <a:spcPct val="0"/>
              </a:spcAft>
              <a:buClrTx/>
              <a:buSzTx/>
              <a:buFont typeface="Arial" panose="020b0604020202020204" pitchFamily="34" charset="0"/>
              <a:buNone/>
              <a:defRPr sz="2000"/>
            </a:lvl1pPr>
          </a:lstStyle>
          <a:p>
            <a:pPr marL="228600" marR="0" lvl="0" indent="-22860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fr-FR"/>
              <a:t>Insert picture</a:t>
            </a:r>
          </a:p>
        </p:txBody>
      </p:sp>
    </p:spTree>
    <p:extLst>
      <p:ext uri="{BB962C8B-B14F-4D97-AF65-F5344CB8AC3E}">
        <p14:creationId xmlns:p14="http://schemas.microsoft.com/office/powerpoint/2010/main" val="1216076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slideLayout" Target="../slideLayouts/slideLayout41.xml" /><Relationship Id="rId42" Type="http://schemas.openxmlformats.org/officeDocument/2006/relationships/slideLayout" Target="../slideLayouts/slideLayout42.xml" /><Relationship Id="rId43" Type="http://schemas.openxmlformats.org/officeDocument/2006/relationships/slideLayout" Target="../slideLayouts/slideLayout43.xml" /><Relationship Id="rId44" Type="http://schemas.openxmlformats.org/officeDocument/2006/relationships/slideLayout" Target="../slideLayouts/slideLayout44.xml" /><Relationship Id="rId45" Type="http://schemas.openxmlformats.org/officeDocument/2006/relationships/slideLayout" Target="../slideLayouts/slideLayout45.xml" /><Relationship Id="rId46" Type="http://schemas.openxmlformats.org/officeDocument/2006/relationships/slideLayout" Target="../slideLayouts/slideLayout46.xml" /><Relationship Id="rId47" Type="http://schemas.openxmlformats.org/officeDocument/2006/relationships/slideLayout" Target="../slideLayouts/slideLayout47.xml" /><Relationship Id="rId48" Type="http://schemas.openxmlformats.org/officeDocument/2006/relationships/slideLayout" Target="../slideLayouts/slideLayout48.xml" /><Relationship Id="rId49" Type="http://schemas.openxmlformats.org/officeDocument/2006/relationships/slideLayout" Target="../slideLayouts/slideLayout49.xml" /><Relationship Id="rId5" Type="http://schemas.openxmlformats.org/officeDocument/2006/relationships/slideLayout" Target="../slideLayouts/slideLayout5.xml" /><Relationship Id="rId50" Type="http://schemas.openxmlformats.org/officeDocument/2006/relationships/slideLayout" Target="../slideLayouts/slideLayout50.xml" /><Relationship Id="rId51" Type="http://schemas.openxmlformats.org/officeDocument/2006/relationships/slideLayout" Target="../slideLayouts/slideLayout51.xml" /><Relationship Id="rId52" Type="http://schemas.openxmlformats.org/officeDocument/2006/relationships/slideLayout" Target="../slideLayouts/slideLayout52.xml" /><Relationship Id="rId53" Type="http://schemas.openxmlformats.org/officeDocument/2006/relationships/slideLayout" Target="../slideLayouts/slideLayout53.xml" /><Relationship Id="rId54" Type="http://schemas.openxmlformats.org/officeDocument/2006/relationships/slideLayout" Target="../slideLayouts/slideLayout54.xml" /><Relationship Id="rId55" Type="http://schemas.openxmlformats.org/officeDocument/2006/relationships/slideLayout" Target="../slideLayouts/slideLayout55.xml" /><Relationship Id="rId56" Type="http://schemas.openxmlformats.org/officeDocument/2006/relationships/slideLayout" Target="../slideLayouts/slideLayout56.xml" /><Relationship Id="rId57" Type="http://schemas.openxmlformats.org/officeDocument/2006/relationships/slideLayout" Target="../slideLayouts/slideLayout57.xml" /><Relationship Id="rId58" Type="http://schemas.openxmlformats.org/officeDocument/2006/relationships/slideLayout" Target="../slideLayouts/slideLayout58.xml" /><Relationship Id="rId59" Type="http://schemas.openxmlformats.org/officeDocument/2006/relationships/image" Target="../media/image4.jpeg" /><Relationship Id="rId6" Type="http://schemas.openxmlformats.org/officeDocument/2006/relationships/slideLayout" Target="../slideLayouts/slideLayout6.xml" /><Relationship Id="rId60" Type="http://schemas.openxmlformats.org/officeDocument/2006/relationships/theme" Target="../theme/theme1.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2"/>
      </p:bgRef>
    </p:bg>
    <p:spTree>
      <p:nvGrpSpPr>
        <p:cNvPr id="1" name=""/>
        <p:cNvGrpSpPr/>
        <p:nvPr/>
      </p:nvGrpSpPr>
      <p:grpSpPr>
        <a:xfrm>
          <a:off x="0" y="0"/>
          <a:ext cx="0" cy="0"/>
        </a:xfrm>
      </p:grpSpPr>
      <p:pic>
        <p:nvPicPr>
          <p:cNvPr id="3" name="Picture 2" descr="Logo&#10;&#10;Description automatically generated">
            <a:extLst>
              <a:ext uri="{FF2B5EF4-FFF2-40B4-BE49-F238E27FC236}">
                <a16:creationId xmlns:a16="http://schemas.microsoft.com/office/drawing/2014/main" id="{38253067-126D-2140-8A6C-1D4219549AEB}"/>
              </a:ext>
            </a:extLst>
          </p:cNvPr>
          <p:cNvPicPr>
            <a:picLocks noChangeAspect="1"/>
          </p:cNvPicPr>
          <p:nvPr userDrawn="1"/>
        </p:nvPicPr>
        <p:blipFill>
          <a:blip r:embed="rId59">
            <a:extLst>
              <a:ext uri="{28A0092B-C50C-407E-A947-70E740481C1C}">
                <a14:useLocalDpi xmlns:a14="http://schemas.microsoft.com/office/drawing/2010/main" val="0"/>
              </a:ext>
            </a:extLst>
          </a:blip>
          <a:stretch>
            <a:fillRect/>
          </a:stretch>
        </p:blipFill>
        <p:spPr>
          <a:xfrm>
            <a:off x="10635173" y="6274071"/>
            <a:ext cx="1184031" cy="485453"/>
          </a:xfrm>
          <a:prstGeom prst="rect">
            <a:avLst/>
          </a:prstGeom>
        </p:spPr>
      </p:pic>
    </p:spTree>
    <p:extLst>
      <p:ext uri="{BB962C8B-B14F-4D97-AF65-F5344CB8AC3E}">
        <p14:creationId xmlns:p14="http://schemas.microsoft.com/office/powerpoint/2010/main" val="2607691999"/>
      </p:ext>
    </p:extLst>
  </p:cSld>
  <p:clrMap bg1="lt1" tx1="dk1" bg2="lt2" tx2="dk2" accent1="accent1" accent2="accent2" accent3="accent3" accent4="accent4" accent5="accent5" accent6="accent6" hlink="hlink" folHlink="folHlink"/>
  <p:sldLayoutIdLst>
    <p:sldLayoutId id="2147483791" r:id="rId1"/>
    <p:sldLayoutId id="2147483782" r:id="rId2"/>
    <p:sldLayoutId id="2147483783" r:id="rId3"/>
    <p:sldLayoutId id="2147483784" r:id="rId4"/>
    <p:sldLayoutId id="2147483758" r:id="rId5"/>
    <p:sldLayoutId id="2147483725" r:id="rId6"/>
    <p:sldLayoutId id="2147483719" r:id="rId7"/>
    <p:sldLayoutId id="2147483755" r:id="rId8"/>
    <p:sldLayoutId id="2147483785" r:id="rId9"/>
    <p:sldLayoutId id="2147483757" r:id="rId10"/>
    <p:sldLayoutId id="2147483780" r:id="rId11"/>
    <p:sldLayoutId id="2147483781" r:id="rId12"/>
    <p:sldLayoutId id="2147483756" r:id="rId13"/>
    <p:sldLayoutId id="2147483726" r:id="rId14"/>
    <p:sldLayoutId id="2147483727" r:id="rId15"/>
    <p:sldLayoutId id="2147483762" r:id="rId16"/>
    <p:sldLayoutId id="2147483728" r:id="rId17"/>
    <p:sldLayoutId id="2147483786" r:id="rId18"/>
    <p:sldLayoutId id="2147483729" r:id="rId19"/>
    <p:sldLayoutId id="2147483754" r:id="rId20"/>
    <p:sldLayoutId id="2147483760" r:id="rId21"/>
    <p:sldLayoutId id="2147483765" r:id="rId22"/>
    <p:sldLayoutId id="2147483761" r:id="rId23"/>
    <p:sldLayoutId id="2147483769" r:id="rId24"/>
    <p:sldLayoutId id="2147483768" r:id="rId25"/>
    <p:sldLayoutId id="2147483766" r:id="rId26"/>
    <p:sldLayoutId id="2147483763" r:id="rId27"/>
    <p:sldLayoutId id="2147483770" r:id="rId28"/>
    <p:sldLayoutId id="2147483771" r:id="rId29"/>
    <p:sldLayoutId id="2147483787" r:id="rId30"/>
    <p:sldLayoutId id="2147483764" r:id="rId31"/>
    <p:sldLayoutId id="2147483767" r:id="rId32"/>
    <p:sldLayoutId id="2147483788" r:id="rId33"/>
    <p:sldLayoutId id="2147483773" r:id="rId34"/>
    <p:sldLayoutId id="2147483772" r:id="rId35"/>
    <p:sldLayoutId id="2147483730" r:id="rId36"/>
    <p:sldLayoutId id="2147483732" r:id="rId37"/>
    <p:sldLayoutId id="2147483733" r:id="rId38"/>
    <p:sldLayoutId id="2147483748" r:id="rId39"/>
    <p:sldLayoutId id="2147483731" r:id="rId40"/>
    <p:sldLayoutId id="2147483745" r:id="rId41"/>
    <p:sldLayoutId id="2147483736" r:id="rId42"/>
    <p:sldLayoutId id="2147483738" r:id="rId43"/>
    <p:sldLayoutId id="2147483739" r:id="rId44"/>
    <p:sldLayoutId id="2147483740" r:id="rId45"/>
    <p:sldLayoutId id="2147483741" r:id="rId46"/>
    <p:sldLayoutId id="2147483742" r:id="rId47"/>
    <p:sldLayoutId id="2147483789" r:id="rId48"/>
    <p:sldLayoutId id="2147483743" r:id="rId49"/>
    <p:sldLayoutId id="2147483774" r:id="rId50"/>
    <p:sldLayoutId id="2147483775" r:id="rId51"/>
    <p:sldLayoutId id="2147483776" r:id="rId52"/>
    <p:sldLayoutId id="2147483790" r:id="rId53"/>
    <p:sldLayoutId id="2147483723" r:id="rId54"/>
    <p:sldLayoutId id="2147483759" r:id="rId55"/>
    <p:sldLayoutId id="2147483753" r:id="rId56"/>
    <p:sldLayoutId id="2147483778" r:id="rId57"/>
    <p:sldLayoutId id="2147483792" r:id="rId5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pos="7015" userDrawn="1">
          <p15:clr>
            <a:srgbClr val="F26B43"/>
          </p15:clr>
        </p15:guide>
        <p15:guide id="3" pos="3840" userDrawn="1">
          <p15:clr>
            <a:srgbClr val="F26B43"/>
          </p15:clr>
        </p15:guide>
        <p15:guide id="4" pos="1073" userDrawn="1">
          <p15:clr>
            <a:srgbClr val="F26B43"/>
          </p15:clr>
        </p15:guide>
        <p15:guide id="5" pos="6607" userDrawn="1">
          <p15:clr>
            <a:srgbClr val="F26B43"/>
          </p15:clr>
        </p15:guide>
        <p15:guide id="6" orient="horz" pos="459" userDrawn="1">
          <p15:clr>
            <a:srgbClr val="F26B43"/>
          </p15:clr>
        </p15:guide>
        <p15:guide id="7" orient="horz" pos="3861" userDrawn="1">
          <p15:clr>
            <a:srgbClr val="F26B43"/>
          </p15:clr>
        </p15:guide>
        <p15:guide id="8" pos="3522" userDrawn="1">
          <p15:clr>
            <a:srgbClr val="F26B43"/>
          </p15:clr>
        </p15:guide>
        <p15:guide id="9" pos="4158" userDrawn="1">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55.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chart" Target="../charts/chart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9.jpeg" /><Relationship Id="rId3" Type="http://schemas.openxmlformats.org/officeDocument/2006/relationships/image" Target="../media/image20.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8.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2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image" Target="../media/image22.jpeg" /><Relationship Id="rId3" Type="http://schemas.openxmlformats.org/officeDocument/2006/relationships/image" Target="../media/image23.jpeg" /><Relationship Id="rId4" Type="http://schemas.openxmlformats.org/officeDocument/2006/relationships/image" Target="../media/image24.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8.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4.xml" /><Relationship Id="rId10" Type="http://schemas.openxmlformats.org/officeDocument/2006/relationships/image" Target="../media/image33.jpeg" /><Relationship Id="rId11" Type="http://schemas.openxmlformats.org/officeDocument/2006/relationships/image" Target="../media/image34.jpeg" /><Relationship Id="rId12" Type="http://schemas.openxmlformats.org/officeDocument/2006/relationships/image" Target="../media/image35.jpeg" /><Relationship Id="rId13" Type="http://schemas.openxmlformats.org/officeDocument/2006/relationships/image" Target="../media/image36.jpeg" /><Relationship Id="rId14" Type="http://schemas.openxmlformats.org/officeDocument/2006/relationships/image" Target="../media/image37.jpeg" /><Relationship Id="rId15" Type="http://schemas.openxmlformats.org/officeDocument/2006/relationships/image" Target="../media/image38.jpeg" /><Relationship Id="rId16" Type="http://schemas.openxmlformats.org/officeDocument/2006/relationships/image" Target="../media/image39.jpeg" /><Relationship Id="rId17" Type="http://schemas.openxmlformats.org/officeDocument/2006/relationships/image" Target="../media/image40.jpeg" /><Relationship Id="rId18" Type="http://schemas.openxmlformats.org/officeDocument/2006/relationships/image" Target="../media/image41.jpeg" /><Relationship Id="rId19" Type="http://schemas.openxmlformats.org/officeDocument/2006/relationships/image" Target="../media/image42.jpeg" /><Relationship Id="rId2" Type="http://schemas.openxmlformats.org/officeDocument/2006/relationships/image" Target="../media/image25.jpeg" /><Relationship Id="rId20" Type="http://schemas.openxmlformats.org/officeDocument/2006/relationships/image" Target="../media/image43.jpeg" /><Relationship Id="rId21" Type="http://schemas.openxmlformats.org/officeDocument/2006/relationships/image" Target="../media/image44.jpeg" /><Relationship Id="rId22" Type="http://schemas.openxmlformats.org/officeDocument/2006/relationships/image" Target="../media/image45.jpeg" /><Relationship Id="rId23" Type="http://schemas.openxmlformats.org/officeDocument/2006/relationships/image" Target="../media/image46.jpeg" /><Relationship Id="rId24" Type="http://schemas.openxmlformats.org/officeDocument/2006/relationships/image" Target="../media/image47.jpeg" /><Relationship Id="rId25" Type="http://schemas.openxmlformats.org/officeDocument/2006/relationships/image" Target="../media/image48.jpeg" /><Relationship Id="rId26" Type="http://schemas.openxmlformats.org/officeDocument/2006/relationships/image" Target="../media/image49.jpeg" /><Relationship Id="rId27" Type="http://schemas.openxmlformats.org/officeDocument/2006/relationships/image" Target="../media/image50.jpeg" /><Relationship Id="rId28" Type="http://schemas.openxmlformats.org/officeDocument/2006/relationships/image" Target="../media/image51.jpeg" /><Relationship Id="rId29" Type="http://schemas.openxmlformats.org/officeDocument/2006/relationships/image" Target="../media/image52.jpeg" /><Relationship Id="rId3" Type="http://schemas.openxmlformats.org/officeDocument/2006/relationships/image" Target="../media/image26.jpeg" /><Relationship Id="rId30" Type="http://schemas.openxmlformats.org/officeDocument/2006/relationships/image" Target="../media/image53.jpeg" /><Relationship Id="rId31" Type="http://schemas.openxmlformats.org/officeDocument/2006/relationships/image" Target="../media/image54.jpeg" /><Relationship Id="rId32" Type="http://schemas.openxmlformats.org/officeDocument/2006/relationships/image" Target="../media/image55.jpeg" /><Relationship Id="rId33" Type="http://schemas.openxmlformats.org/officeDocument/2006/relationships/image" Target="../media/image56.jpeg" /><Relationship Id="rId34" Type="http://schemas.openxmlformats.org/officeDocument/2006/relationships/image" Target="../media/image57.jpeg" /><Relationship Id="rId35" Type="http://schemas.openxmlformats.org/officeDocument/2006/relationships/image" Target="../media/image58.jpeg" /><Relationship Id="rId36" Type="http://schemas.openxmlformats.org/officeDocument/2006/relationships/image" Target="../media/image59.jpeg" /><Relationship Id="rId37" Type="http://schemas.openxmlformats.org/officeDocument/2006/relationships/image" Target="../media/image60.jpeg" /><Relationship Id="rId38" Type="http://schemas.openxmlformats.org/officeDocument/2006/relationships/image" Target="../media/image61.jpeg" /><Relationship Id="rId39" Type="http://schemas.openxmlformats.org/officeDocument/2006/relationships/image" Target="../media/image62.jpeg" /><Relationship Id="rId4" Type="http://schemas.openxmlformats.org/officeDocument/2006/relationships/image" Target="../media/image27.jpeg" /><Relationship Id="rId40" Type="http://schemas.openxmlformats.org/officeDocument/2006/relationships/image" Target="../media/image63.jpeg" /><Relationship Id="rId41" Type="http://schemas.openxmlformats.org/officeDocument/2006/relationships/image" Target="../media/image64.jpeg" /><Relationship Id="rId42" Type="http://schemas.openxmlformats.org/officeDocument/2006/relationships/image" Target="../media/image65.jpeg" /><Relationship Id="rId43" Type="http://schemas.openxmlformats.org/officeDocument/2006/relationships/image" Target="../media/image66.jpeg" /><Relationship Id="rId44" Type="http://schemas.openxmlformats.org/officeDocument/2006/relationships/image" Target="../media/image67.jpeg" /><Relationship Id="rId45" Type="http://schemas.openxmlformats.org/officeDocument/2006/relationships/image" Target="../media/image68.jpeg" /><Relationship Id="rId46" Type="http://schemas.openxmlformats.org/officeDocument/2006/relationships/image" Target="../media/image69.jpeg" /><Relationship Id="rId47" Type="http://schemas.openxmlformats.org/officeDocument/2006/relationships/image" Target="../media/image70.jpeg" /><Relationship Id="rId48" Type="http://schemas.openxmlformats.org/officeDocument/2006/relationships/image" Target="../media/image71.jpeg" /><Relationship Id="rId49" Type="http://schemas.openxmlformats.org/officeDocument/2006/relationships/image" Target="../media/image72.jpeg" /><Relationship Id="rId5" Type="http://schemas.openxmlformats.org/officeDocument/2006/relationships/image" Target="../media/image28.jpeg" /><Relationship Id="rId50" Type="http://schemas.openxmlformats.org/officeDocument/2006/relationships/image" Target="../media/image73.jpeg" /><Relationship Id="rId51" Type="http://schemas.openxmlformats.org/officeDocument/2006/relationships/image" Target="../media/image74.jpeg" /><Relationship Id="rId52" Type="http://schemas.openxmlformats.org/officeDocument/2006/relationships/image" Target="../media/image75.jpeg" /><Relationship Id="rId53" Type="http://schemas.openxmlformats.org/officeDocument/2006/relationships/image" Target="../media/image76.jpeg" /><Relationship Id="rId54" Type="http://schemas.openxmlformats.org/officeDocument/2006/relationships/image" Target="../media/image77.jpeg" /><Relationship Id="rId55" Type="http://schemas.openxmlformats.org/officeDocument/2006/relationships/image" Target="../media/image78.jpeg" /><Relationship Id="rId56" Type="http://schemas.openxmlformats.org/officeDocument/2006/relationships/image" Target="../media/image79.jpeg" /><Relationship Id="rId57" Type="http://schemas.openxmlformats.org/officeDocument/2006/relationships/image" Target="../media/image80.jpeg" /><Relationship Id="rId58" Type="http://schemas.openxmlformats.org/officeDocument/2006/relationships/image" Target="../media/image81.jpeg" /><Relationship Id="rId59" Type="http://schemas.openxmlformats.org/officeDocument/2006/relationships/image" Target="../media/image82.jpeg" /><Relationship Id="rId6" Type="http://schemas.openxmlformats.org/officeDocument/2006/relationships/image" Target="../media/image29.jpeg" /><Relationship Id="rId60" Type="http://schemas.openxmlformats.org/officeDocument/2006/relationships/image" Target="../media/image83.jpeg" /><Relationship Id="rId61" Type="http://schemas.openxmlformats.org/officeDocument/2006/relationships/image" Target="../media/image84.jpeg" /><Relationship Id="rId62" Type="http://schemas.openxmlformats.org/officeDocument/2006/relationships/image" Target="../media/image85.jpeg" /><Relationship Id="rId63" Type="http://schemas.openxmlformats.org/officeDocument/2006/relationships/image" Target="../media/image86.jpeg" /><Relationship Id="rId64" Type="http://schemas.openxmlformats.org/officeDocument/2006/relationships/image" Target="../media/image87.jpeg" /><Relationship Id="rId65" Type="http://schemas.openxmlformats.org/officeDocument/2006/relationships/image" Target="../media/image88.jpeg" /><Relationship Id="rId66" Type="http://schemas.openxmlformats.org/officeDocument/2006/relationships/image" Target="../media/image89.jpeg" /><Relationship Id="rId67" Type="http://schemas.openxmlformats.org/officeDocument/2006/relationships/image" Target="../media/image90.jpeg" /><Relationship Id="rId68" Type="http://schemas.openxmlformats.org/officeDocument/2006/relationships/image" Target="../media/image91.jpeg" /><Relationship Id="rId69" Type="http://schemas.openxmlformats.org/officeDocument/2006/relationships/image" Target="../media/image92.jpeg" /><Relationship Id="rId7" Type="http://schemas.openxmlformats.org/officeDocument/2006/relationships/image" Target="../media/image30.jpeg" /><Relationship Id="rId70" Type="http://schemas.openxmlformats.org/officeDocument/2006/relationships/image" Target="../media/image93.jpeg" /><Relationship Id="rId71" Type="http://schemas.openxmlformats.org/officeDocument/2006/relationships/image" Target="../media/image94.jpeg" /><Relationship Id="rId72" Type="http://schemas.openxmlformats.org/officeDocument/2006/relationships/image" Target="../media/image95.jpeg" /><Relationship Id="rId73" Type="http://schemas.openxmlformats.org/officeDocument/2006/relationships/image" Target="../media/image96.jpeg" /><Relationship Id="rId74" Type="http://schemas.openxmlformats.org/officeDocument/2006/relationships/image" Target="../media/image97.jpeg" /><Relationship Id="rId75" Type="http://schemas.openxmlformats.org/officeDocument/2006/relationships/image" Target="../media/image98.jpeg" /><Relationship Id="rId76" Type="http://schemas.openxmlformats.org/officeDocument/2006/relationships/image" Target="../media/image99.jpeg" /><Relationship Id="rId77" Type="http://schemas.openxmlformats.org/officeDocument/2006/relationships/image" Target="../media/image100.jpeg" /><Relationship Id="rId78" Type="http://schemas.openxmlformats.org/officeDocument/2006/relationships/image" Target="../media/image101.jpeg" /><Relationship Id="rId79" Type="http://schemas.openxmlformats.org/officeDocument/2006/relationships/image" Target="../media/image102.jpeg" /><Relationship Id="rId8" Type="http://schemas.openxmlformats.org/officeDocument/2006/relationships/image" Target="../media/image31.jpeg" /><Relationship Id="rId9" Type="http://schemas.openxmlformats.org/officeDocument/2006/relationships/image" Target="../media/image32.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4.xml" /><Relationship Id="rId10" Type="http://schemas.openxmlformats.org/officeDocument/2006/relationships/image" Target="../media/image111.jpeg" /><Relationship Id="rId11" Type="http://schemas.openxmlformats.org/officeDocument/2006/relationships/image" Target="../media/image112.jpeg" /><Relationship Id="rId12" Type="http://schemas.openxmlformats.org/officeDocument/2006/relationships/image" Target="../media/image113.jpeg" /><Relationship Id="rId13" Type="http://schemas.openxmlformats.org/officeDocument/2006/relationships/image" Target="../media/image114.jpeg" /><Relationship Id="rId14" Type="http://schemas.openxmlformats.org/officeDocument/2006/relationships/image" Target="../media/image115.jpeg" /><Relationship Id="rId15" Type="http://schemas.openxmlformats.org/officeDocument/2006/relationships/image" Target="../media/image116.jpeg" /><Relationship Id="rId16" Type="http://schemas.openxmlformats.org/officeDocument/2006/relationships/image" Target="../media/image117.jpeg" /><Relationship Id="rId17" Type="http://schemas.openxmlformats.org/officeDocument/2006/relationships/image" Target="../media/image118.jpeg" /><Relationship Id="rId18" Type="http://schemas.openxmlformats.org/officeDocument/2006/relationships/image" Target="../media/image119.jpeg" /><Relationship Id="rId19" Type="http://schemas.openxmlformats.org/officeDocument/2006/relationships/image" Target="../media/image120.jpeg" /><Relationship Id="rId2" Type="http://schemas.openxmlformats.org/officeDocument/2006/relationships/image" Target="../media/image103.jpeg" /><Relationship Id="rId20" Type="http://schemas.openxmlformats.org/officeDocument/2006/relationships/image" Target="../media/image121.jpeg" /><Relationship Id="rId21" Type="http://schemas.openxmlformats.org/officeDocument/2006/relationships/image" Target="../media/image122.jpeg" /><Relationship Id="rId22" Type="http://schemas.openxmlformats.org/officeDocument/2006/relationships/image" Target="../media/image123.jpeg" /><Relationship Id="rId23" Type="http://schemas.openxmlformats.org/officeDocument/2006/relationships/image" Target="../media/image124.jpeg" /><Relationship Id="rId24" Type="http://schemas.openxmlformats.org/officeDocument/2006/relationships/image" Target="../media/image125.jpeg" /><Relationship Id="rId25" Type="http://schemas.openxmlformats.org/officeDocument/2006/relationships/image" Target="../media/image126.jpeg" /><Relationship Id="rId26" Type="http://schemas.openxmlformats.org/officeDocument/2006/relationships/image" Target="../media/image127.jpeg" /><Relationship Id="rId27" Type="http://schemas.openxmlformats.org/officeDocument/2006/relationships/image" Target="../media/image128.jpeg" /><Relationship Id="rId28" Type="http://schemas.openxmlformats.org/officeDocument/2006/relationships/image" Target="../media/image129.jpeg" /><Relationship Id="rId29" Type="http://schemas.openxmlformats.org/officeDocument/2006/relationships/image" Target="../media/image130.jpeg" /><Relationship Id="rId3" Type="http://schemas.openxmlformats.org/officeDocument/2006/relationships/image" Target="../media/image104.jpeg" /><Relationship Id="rId30" Type="http://schemas.openxmlformats.org/officeDocument/2006/relationships/image" Target="../media/image131.jpeg" /><Relationship Id="rId31" Type="http://schemas.openxmlformats.org/officeDocument/2006/relationships/image" Target="../media/image132.jpeg" /><Relationship Id="rId32" Type="http://schemas.openxmlformats.org/officeDocument/2006/relationships/image" Target="../media/image133.jpeg" /><Relationship Id="rId33" Type="http://schemas.openxmlformats.org/officeDocument/2006/relationships/image" Target="../media/image134.jpeg" /><Relationship Id="rId34" Type="http://schemas.openxmlformats.org/officeDocument/2006/relationships/image" Target="../media/image135.jpeg" /><Relationship Id="rId35" Type="http://schemas.openxmlformats.org/officeDocument/2006/relationships/image" Target="../media/image136.jpeg" /><Relationship Id="rId36" Type="http://schemas.openxmlformats.org/officeDocument/2006/relationships/image" Target="../media/image137.jpeg" /><Relationship Id="rId37" Type="http://schemas.openxmlformats.org/officeDocument/2006/relationships/image" Target="../media/image138.jpeg" /><Relationship Id="rId38" Type="http://schemas.openxmlformats.org/officeDocument/2006/relationships/image" Target="../media/image139.jpeg" /><Relationship Id="rId39" Type="http://schemas.openxmlformats.org/officeDocument/2006/relationships/image" Target="../media/image140.jpeg" /><Relationship Id="rId4" Type="http://schemas.openxmlformats.org/officeDocument/2006/relationships/image" Target="../media/image105.jpeg" /><Relationship Id="rId40" Type="http://schemas.openxmlformats.org/officeDocument/2006/relationships/image" Target="../media/image141.jpeg" /><Relationship Id="rId41" Type="http://schemas.openxmlformats.org/officeDocument/2006/relationships/image" Target="../media/image142.jpeg" /><Relationship Id="rId42" Type="http://schemas.openxmlformats.org/officeDocument/2006/relationships/image" Target="../media/image143.jpeg" /><Relationship Id="rId43" Type="http://schemas.openxmlformats.org/officeDocument/2006/relationships/image" Target="../media/image144.jpeg" /><Relationship Id="rId44" Type="http://schemas.openxmlformats.org/officeDocument/2006/relationships/image" Target="../media/image145.jpeg" /><Relationship Id="rId45" Type="http://schemas.openxmlformats.org/officeDocument/2006/relationships/image" Target="../media/image146.jpeg" /><Relationship Id="rId46" Type="http://schemas.openxmlformats.org/officeDocument/2006/relationships/image" Target="../media/image147.jpeg" /><Relationship Id="rId47" Type="http://schemas.openxmlformats.org/officeDocument/2006/relationships/image" Target="../media/image148.jpeg" /><Relationship Id="rId48" Type="http://schemas.openxmlformats.org/officeDocument/2006/relationships/image" Target="../media/image149.jpeg" /><Relationship Id="rId49" Type="http://schemas.openxmlformats.org/officeDocument/2006/relationships/image" Target="../media/image150.jpeg" /><Relationship Id="rId5" Type="http://schemas.openxmlformats.org/officeDocument/2006/relationships/image" Target="../media/image106.jpeg" /><Relationship Id="rId50" Type="http://schemas.openxmlformats.org/officeDocument/2006/relationships/image" Target="../media/image151.jpeg" /><Relationship Id="rId51" Type="http://schemas.openxmlformats.org/officeDocument/2006/relationships/image" Target="../media/image152.jpeg" /><Relationship Id="rId52" Type="http://schemas.openxmlformats.org/officeDocument/2006/relationships/image" Target="../media/image153.jpeg" /><Relationship Id="rId53" Type="http://schemas.openxmlformats.org/officeDocument/2006/relationships/image" Target="../media/image154.jpeg" /><Relationship Id="rId54" Type="http://schemas.openxmlformats.org/officeDocument/2006/relationships/image" Target="../media/image155.jpeg" /><Relationship Id="rId55" Type="http://schemas.openxmlformats.org/officeDocument/2006/relationships/image" Target="../media/image156.jpeg" /><Relationship Id="rId56" Type="http://schemas.openxmlformats.org/officeDocument/2006/relationships/image" Target="../media/image157.jpeg" /><Relationship Id="rId57" Type="http://schemas.openxmlformats.org/officeDocument/2006/relationships/image" Target="../media/image158.jpeg" /><Relationship Id="rId58" Type="http://schemas.openxmlformats.org/officeDocument/2006/relationships/image" Target="../media/image159.jpeg" /><Relationship Id="rId59" Type="http://schemas.openxmlformats.org/officeDocument/2006/relationships/image" Target="../media/image160.jpeg" /><Relationship Id="rId6" Type="http://schemas.openxmlformats.org/officeDocument/2006/relationships/image" Target="../media/image107.jpeg" /><Relationship Id="rId60" Type="http://schemas.openxmlformats.org/officeDocument/2006/relationships/image" Target="../media/image161.jpeg" /><Relationship Id="rId61" Type="http://schemas.openxmlformats.org/officeDocument/2006/relationships/image" Target="../media/image162.jpeg" /><Relationship Id="rId62" Type="http://schemas.openxmlformats.org/officeDocument/2006/relationships/image" Target="../media/image163.jpeg" /><Relationship Id="rId63" Type="http://schemas.openxmlformats.org/officeDocument/2006/relationships/image" Target="../media/image164.jpeg" /><Relationship Id="rId64" Type="http://schemas.openxmlformats.org/officeDocument/2006/relationships/image" Target="../media/image165.jpeg" /><Relationship Id="rId65" Type="http://schemas.openxmlformats.org/officeDocument/2006/relationships/image" Target="../media/image166.jpeg" /><Relationship Id="rId66" Type="http://schemas.openxmlformats.org/officeDocument/2006/relationships/image" Target="../media/image167.jpeg" /><Relationship Id="rId67" Type="http://schemas.openxmlformats.org/officeDocument/2006/relationships/image" Target="../media/image168.jpeg" /><Relationship Id="rId68" Type="http://schemas.openxmlformats.org/officeDocument/2006/relationships/image" Target="../media/image169.jpeg" /><Relationship Id="rId69" Type="http://schemas.openxmlformats.org/officeDocument/2006/relationships/image" Target="../media/image170.jpeg" /><Relationship Id="rId7" Type="http://schemas.openxmlformats.org/officeDocument/2006/relationships/image" Target="../media/image108.jpeg" /><Relationship Id="rId70" Type="http://schemas.openxmlformats.org/officeDocument/2006/relationships/image" Target="../media/image171.jpeg" /><Relationship Id="rId71" Type="http://schemas.openxmlformats.org/officeDocument/2006/relationships/image" Target="../media/image172.jpeg" /><Relationship Id="rId72" Type="http://schemas.openxmlformats.org/officeDocument/2006/relationships/image" Target="../media/image173.jpeg" /><Relationship Id="rId73" Type="http://schemas.openxmlformats.org/officeDocument/2006/relationships/image" Target="../media/image174.jpeg" /><Relationship Id="rId74" Type="http://schemas.openxmlformats.org/officeDocument/2006/relationships/image" Target="../media/image175.jpeg" /><Relationship Id="rId75" Type="http://schemas.openxmlformats.org/officeDocument/2006/relationships/image" Target="../media/image176.jpeg" /><Relationship Id="rId76" Type="http://schemas.openxmlformats.org/officeDocument/2006/relationships/image" Target="../media/image177.jpeg" /><Relationship Id="rId77" Type="http://schemas.openxmlformats.org/officeDocument/2006/relationships/image" Target="../media/image178.jpeg" /><Relationship Id="rId78" Type="http://schemas.openxmlformats.org/officeDocument/2006/relationships/image" Target="../media/image179.jpeg" /><Relationship Id="rId79" Type="http://schemas.openxmlformats.org/officeDocument/2006/relationships/image" Target="../media/image180.jpeg" /><Relationship Id="rId8" Type="http://schemas.openxmlformats.org/officeDocument/2006/relationships/image" Target="../media/image109.jpeg" /><Relationship Id="rId9" Type="http://schemas.openxmlformats.org/officeDocument/2006/relationships/image" Target="../media/image110.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4.xml" /><Relationship Id="rId10" Type="http://schemas.openxmlformats.org/officeDocument/2006/relationships/image" Target="../media/image189.jpeg" /><Relationship Id="rId11" Type="http://schemas.openxmlformats.org/officeDocument/2006/relationships/image" Target="../media/image190.jpeg" /><Relationship Id="rId12" Type="http://schemas.openxmlformats.org/officeDocument/2006/relationships/image" Target="../media/image191.jpeg" /><Relationship Id="rId13" Type="http://schemas.openxmlformats.org/officeDocument/2006/relationships/image" Target="../media/image192.jpeg" /><Relationship Id="rId14" Type="http://schemas.openxmlformats.org/officeDocument/2006/relationships/image" Target="../media/image193.jpeg" /><Relationship Id="rId15" Type="http://schemas.openxmlformats.org/officeDocument/2006/relationships/image" Target="../media/image194.jpeg" /><Relationship Id="rId16" Type="http://schemas.openxmlformats.org/officeDocument/2006/relationships/image" Target="../media/image195.jpeg" /><Relationship Id="rId17" Type="http://schemas.openxmlformats.org/officeDocument/2006/relationships/image" Target="../media/image196.jpeg" /><Relationship Id="rId18" Type="http://schemas.openxmlformats.org/officeDocument/2006/relationships/image" Target="../media/image197.jpeg" /><Relationship Id="rId19" Type="http://schemas.openxmlformats.org/officeDocument/2006/relationships/image" Target="../media/image198.jpeg" /><Relationship Id="rId2" Type="http://schemas.openxmlformats.org/officeDocument/2006/relationships/image" Target="../media/image181.jpeg" /><Relationship Id="rId20" Type="http://schemas.openxmlformats.org/officeDocument/2006/relationships/image" Target="../media/image199.jpeg" /><Relationship Id="rId21" Type="http://schemas.openxmlformats.org/officeDocument/2006/relationships/image" Target="../media/image200.jpeg" /><Relationship Id="rId22" Type="http://schemas.openxmlformats.org/officeDocument/2006/relationships/image" Target="../media/image201.jpeg" /><Relationship Id="rId23" Type="http://schemas.openxmlformats.org/officeDocument/2006/relationships/image" Target="../media/image202.jpeg" /><Relationship Id="rId24" Type="http://schemas.openxmlformats.org/officeDocument/2006/relationships/image" Target="../media/image203.jpeg" /><Relationship Id="rId25" Type="http://schemas.openxmlformats.org/officeDocument/2006/relationships/image" Target="../media/image204.jpeg" /><Relationship Id="rId26" Type="http://schemas.openxmlformats.org/officeDocument/2006/relationships/image" Target="../media/image205.jpeg" /><Relationship Id="rId27" Type="http://schemas.openxmlformats.org/officeDocument/2006/relationships/image" Target="../media/image206.jpeg" /><Relationship Id="rId28" Type="http://schemas.openxmlformats.org/officeDocument/2006/relationships/image" Target="../media/image207.jpeg" /><Relationship Id="rId29" Type="http://schemas.openxmlformats.org/officeDocument/2006/relationships/image" Target="../media/image208.jpeg" /><Relationship Id="rId3" Type="http://schemas.openxmlformats.org/officeDocument/2006/relationships/image" Target="../media/image182.jpeg" /><Relationship Id="rId30" Type="http://schemas.openxmlformats.org/officeDocument/2006/relationships/image" Target="../media/image209.jpeg" /><Relationship Id="rId31" Type="http://schemas.openxmlformats.org/officeDocument/2006/relationships/image" Target="../media/image210.jpeg" /><Relationship Id="rId32" Type="http://schemas.openxmlformats.org/officeDocument/2006/relationships/image" Target="../media/image211.jpeg" /><Relationship Id="rId33" Type="http://schemas.openxmlformats.org/officeDocument/2006/relationships/image" Target="../media/image212.jpeg" /><Relationship Id="rId34" Type="http://schemas.openxmlformats.org/officeDocument/2006/relationships/image" Target="../media/image213.jpeg" /><Relationship Id="rId35" Type="http://schemas.openxmlformats.org/officeDocument/2006/relationships/image" Target="../media/image214.jpeg" /><Relationship Id="rId36" Type="http://schemas.openxmlformats.org/officeDocument/2006/relationships/image" Target="../media/image215.jpeg" /><Relationship Id="rId37" Type="http://schemas.openxmlformats.org/officeDocument/2006/relationships/image" Target="../media/image216.jpeg" /><Relationship Id="rId38" Type="http://schemas.openxmlformats.org/officeDocument/2006/relationships/image" Target="../media/image217.jpeg" /><Relationship Id="rId39" Type="http://schemas.openxmlformats.org/officeDocument/2006/relationships/image" Target="../media/image218.jpeg" /><Relationship Id="rId4" Type="http://schemas.openxmlformats.org/officeDocument/2006/relationships/image" Target="../media/image183.jpeg" /><Relationship Id="rId40" Type="http://schemas.openxmlformats.org/officeDocument/2006/relationships/image" Target="../media/image219.jpeg" /><Relationship Id="rId41" Type="http://schemas.openxmlformats.org/officeDocument/2006/relationships/image" Target="../media/image220.jpeg" /><Relationship Id="rId42" Type="http://schemas.openxmlformats.org/officeDocument/2006/relationships/image" Target="../media/image221.jpeg" /><Relationship Id="rId43" Type="http://schemas.openxmlformats.org/officeDocument/2006/relationships/image" Target="../media/image222.jpeg" /><Relationship Id="rId44" Type="http://schemas.openxmlformats.org/officeDocument/2006/relationships/image" Target="../media/image223.jpeg" /><Relationship Id="rId45" Type="http://schemas.openxmlformats.org/officeDocument/2006/relationships/image" Target="../media/image224.jpeg" /><Relationship Id="rId46" Type="http://schemas.openxmlformats.org/officeDocument/2006/relationships/image" Target="../media/image225.jpeg" /><Relationship Id="rId47" Type="http://schemas.openxmlformats.org/officeDocument/2006/relationships/image" Target="../media/image226.jpeg" /><Relationship Id="rId48" Type="http://schemas.openxmlformats.org/officeDocument/2006/relationships/image" Target="../media/image227.jpeg" /><Relationship Id="rId49" Type="http://schemas.openxmlformats.org/officeDocument/2006/relationships/image" Target="../media/image228.jpeg" /><Relationship Id="rId5" Type="http://schemas.openxmlformats.org/officeDocument/2006/relationships/image" Target="../media/image184.jpeg" /><Relationship Id="rId50" Type="http://schemas.openxmlformats.org/officeDocument/2006/relationships/image" Target="../media/image229.jpeg" /><Relationship Id="rId51" Type="http://schemas.openxmlformats.org/officeDocument/2006/relationships/image" Target="../media/image230.jpeg" /><Relationship Id="rId52" Type="http://schemas.openxmlformats.org/officeDocument/2006/relationships/image" Target="../media/image231.jpeg" /><Relationship Id="rId53" Type="http://schemas.openxmlformats.org/officeDocument/2006/relationships/image" Target="../media/image232.jpeg" /><Relationship Id="rId54" Type="http://schemas.openxmlformats.org/officeDocument/2006/relationships/image" Target="../media/image233.jpeg" /><Relationship Id="rId55" Type="http://schemas.openxmlformats.org/officeDocument/2006/relationships/image" Target="../media/image234.jpeg" /><Relationship Id="rId56" Type="http://schemas.openxmlformats.org/officeDocument/2006/relationships/image" Target="../media/image235.jpeg" /><Relationship Id="rId57" Type="http://schemas.openxmlformats.org/officeDocument/2006/relationships/image" Target="../media/image236.jpeg" /><Relationship Id="rId58" Type="http://schemas.openxmlformats.org/officeDocument/2006/relationships/image" Target="../media/image237.jpeg" /><Relationship Id="rId59" Type="http://schemas.openxmlformats.org/officeDocument/2006/relationships/image" Target="../media/image238.jpeg" /><Relationship Id="rId6" Type="http://schemas.openxmlformats.org/officeDocument/2006/relationships/image" Target="../media/image185.jpeg" /><Relationship Id="rId60" Type="http://schemas.openxmlformats.org/officeDocument/2006/relationships/image" Target="../media/image239.jpeg" /><Relationship Id="rId61" Type="http://schemas.openxmlformats.org/officeDocument/2006/relationships/image" Target="../media/image240.jpeg" /><Relationship Id="rId62" Type="http://schemas.openxmlformats.org/officeDocument/2006/relationships/image" Target="../media/image241.jpeg" /><Relationship Id="rId63" Type="http://schemas.openxmlformats.org/officeDocument/2006/relationships/image" Target="../media/image242.jpeg" /><Relationship Id="rId64" Type="http://schemas.openxmlformats.org/officeDocument/2006/relationships/image" Target="../media/image243.jpeg" /><Relationship Id="rId65" Type="http://schemas.openxmlformats.org/officeDocument/2006/relationships/image" Target="../media/image244.jpeg" /><Relationship Id="rId66" Type="http://schemas.openxmlformats.org/officeDocument/2006/relationships/image" Target="../media/image245.jpeg" /><Relationship Id="rId67" Type="http://schemas.openxmlformats.org/officeDocument/2006/relationships/image" Target="../media/image246.jpeg" /><Relationship Id="rId68" Type="http://schemas.openxmlformats.org/officeDocument/2006/relationships/image" Target="../media/image247.jpeg" /><Relationship Id="rId69" Type="http://schemas.openxmlformats.org/officeDocument/2006/relationships/image" Target="../media/image248.jpeg" /><Relationship Id="rId7" Type="http://schemas.openxmlformats.org/officeDocument/2006/relationships/image" Target="../media/image186.jpeg" /><Relationship Id="rId70" Type="http://schemas.openxmlformats.org/officeDocument/2006/relationships/image" Target="../media/image249.jpeg" /><Relationship Id="rId71" Type="http://schemas.openxmlformats.org/officeDocument/2006/relationships/image" Target="../media/image250.jpeg" /><Relationship Id="rId72" Type="http://schemas.openxmlformats.org/officeDocument/2006/relationships/image" Target="../media/image251.jpeg" /><Relationship Id="rId73" Type="http://schemas.openxmlformats.org/officeDocument/2006/relationships/image" Target="../media/image252.jpeg" /><Relationship Id="rId74" Type="http://schemas.openxmlformats.org/officeDocument/2006/relationships/image" Target="../media/image253.jpeg" /><Relationship Id="rId75" Type="http://schemas.openxmlformats.org/officeDocument/2006/relationships/image" Target="../media/image254.jpeg" /><Relationship Id="rId76" Type="http://schemas.openxmlformats.org/officeDocument/2006/relationships/image" Target="../media/image255.jpeg" /><Relationship Id="rId77" Type="http://schemas.openxmlformats.org/officeDocument/2006/relationships/image" Target="../media/image256.jpeg" /><Relationship Id="rId78" Type="http://schemas.openxmlformats.org/officeDocument/2006/relationships/image" Target="../media/image257.jpeg" /><Relationship Id="rId79" Type="http://schemas.openxmlformats.org/officeDocument/2006/relationships/image" Target="../media/image258.jpeg" /><Relationship Id="rId8" Type="http://schemas.openxmlformats.org/officeDocument/2006/relationships/image" Target="../media/image187.jpeg" /><Relationship Id="rId9" Type="http://schemas.openxmlformats.org/officeDocument/2006/relationships/image" Target="../media/image18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image" Target="../media/image1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8.xml" /><Relationship Id="rId2" Type="http://schemas.openxmlformats.org/officeDocument/2006/relationships/image" Target="../media/image14.jpeg" /><Relationship Id="rId3" Type="http://schemas.openxmlformats.org/officeDocument/2006/relationships/image" Target="../media/image15.jpeg" /><Relationship Id="rId4" Type="http://schemas.openxmlformats.org/officeDocument/2006/relationships/image" Target="../media/image16.jpeg" /><Relationship Id="rId5" Type="http://schemas.openxmlformats.org/officeDocument/2006/relationships/image" Target="../media/image1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ED8816C6-DC1C-9C45-8591-3DB8FD37E28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92111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ext Placeholder 2">
            <a:extLst>
              <a:ext uri="{FF2B5EF4-FFF2-40B4-BE49-F238E27FC236}">
                <a16:creationId xmlns:a16="http://schemas.microsoft.com/office/drawing/2014/main" id="{F8B17FAF-0DBA-BF41-B047-817B208571D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B47D17F-5999-6944-9855-2F276A7D8C1D}"/>
              </a:ext>
            </a:extLst>
          </p:cNvPr>
          <p:cNvSpPr>
            <a:spLocks noGrp="1"/>
          </p:cNvSpPr>
          <p:nvPr>
            <p:ph type="body" sz="quarter" idx="13"/>
          </p:nvPr>
        </p:nvSpPr>
        <p:spPr/>
        <p:txBody>
          <a:bodyPr/>
          <a:lstStyle/>
          <a:p>
            <a:endParaRPr lang="en-US"/>
          </a:p>
        </p:txBody>
      </p:sp>
      <p:graphicFrame>
        <p:nvGraphicFramePr>
          <p:cNvPr id="5" name="Chart 4">
            <a:extLst>
              <a:ext uri="{FF2B5EF4-FFF2-40B4-BE49-F238E27FC236}">
                <a16:creationId xmlns:a16="http://schemas.microsoft.com/office/drawing/2014/main" id="{0FD20C20-F801-B044-92E8-D697A46B4848}"/>
              </a:ext>
            </a:extLst>
          </p:cNvPr>
          <p:cNvGraphicFramePr/>
          <p:nvPr>
            <p:extLst>
              <p:ext uri="{D42A27DB-BD31-4B8C-83A1-F6EECF244321}">
                <p14:modId xmlns:p14="http://schemas.microsoft.com/office/powerpoint/2010/main" val="26689905"/>
              </p:ext>
            </p:extLst>
          </p:nvPr>
        </p:nvGraphicFramePr>
        <p:xfrm>
          <a:off x="1066800" y="1954009"/>
          <a:ext cx="10058400" cy="4175329"/>
        </p:xfrm>
        <a:graphic>
          <a:graphicData uri="http://schemas.openxmlformats.org/drawingml/2006/chart">
            <c:chart xmlns:c="http://schemas.openxmlformats.org/drawingml/2006/chart" r:id="rId2"/>
          </a:graphicData>
        </a:graphic>
      </p:graphicFrame>
    </p:spTree>
    <p:extLst>
      <p:ext uri="{BB962C8B-B14F-4D97-AF65-F5344CB8AC3E}">
        <p14:creationId xmlns:p14="http://schemas.microsoft.com/office/powerpoint/2010/main" val="202172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EF6824A9-4AB0-2948-B653-BFB35993DC9D}"/>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6568C89F-DE6F-5440-86E8-77CD24331396}"/>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79D1B3DE-9148-2244-8F1F-CC72DADA78FD}"/>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6CB7491A-4FB4-B64A-B10D-9C89103EE7B2}"/>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B760AC51-A597-354F-907B-6F0480E8C6A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46069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 name="Picture 6">
            <a:extLst>
              <a:ext uri="{FF2B5EF4-FFF2-40B4-BE49-F238E27FC236}">
                <a16:creationId xmlns:a16="http://schemas.microsoft.com/office/drawing/2014/main" id="{FF0655DB-293B-A84B-80F5-7816BB714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628" y="2013290"/>
            <a:ext cx="1371545" cy="562333"/>
          </a:xfrm>
          <a:prstGeom prst="rect">
            <a:avLst/>
          </a:prstGeom>
        </p:spPr>
      </p:pic>
      <p:pic>
        <p:nvPicPr>
          <p:cNvPr id="6" name="Picture Placeholder 5" descr="Graphical user interface, application&#10;&#10;Description automatically generated">
            <a:extLst>
              <a:ext uri="{FF2B5EF4-FFF2-40B4-BE49-F238E27FC236}">
                <a16:creationId xmlns:a16="http://schemas.microsoft.com/office/drawing/2014/main" id="{FBD04020-2317-3D47-8710-A70E712AED2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4" b="164"/>
          <a:stretch>
            <a:fillRect/>
          </a:stretch>
        </p:blipFill>
        <p:spPr/>
      </p:pic>
      <p:sp>
        <p:nvSpPr>
          <p:cNvPr id="2" name="Text Placeholder 1">
            <a:extLst>
              <a:ext uri="{FF2B5EF4-FFF2-40B4-BE49-F238E27FC236}">
                <a16:creationId xmlns:a16="http://schemas.microsoft.com/office/drawing/2014/main" id="{36F19E4C-65F3-054A-918D-1ADF029040B3}"/>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13096B8C-44D6-E84A-BE4B-9C7D18023A8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25134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9A9A3566-F628-CC43-A8DE-37C787ED17D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DF2B152-3198-CD43-9BE8-36E4E682B87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E247E9C-56F5-A94E-9505-D502EA5E2C0E}"/>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4C425CE8-ED89-E34C-8630-8EE3C06BC39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104284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2" name="Picture Placeholder 11" descr="A person sitting at a table using a computer&#10;&#10;Description automatically generated">
            <a:extLst>
              <a:ext uri="{FF2B5EF4-FFF2-40B4-BE49-F238E27FC236}">
                <a16:creationId xmlns:a16="http://schemas.microsoft.com/office/drawing/2014/main" id="{52F41049-CCCF-6B4C-A62E-462E66F3AF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073" r="22073"/>
          <a:stretch>
            <a:fillRect/>
          </a:stretch>
        </p:blipFill>
        <p:spPr/>
      </p:pic>
      <p:sp>
        <p:nvSpPr>
          <p:cNvPr id="3" name="Text Placeholder 2">
            <a:extLst>
              <a:ext uri="{FF2B5EF4-FFF2-40B4-BE49-F238E27FC236}">
                <a16:creationId xmlns:a16="http://schemas.microsoft.com/office/drawing/2014/main" id="{1CFB99D9-5C65-2247-8FFB-B822D4E2D5B5}"/>
              </a:ext>
            </a:extLst>
          </p:cNvPr>
          <p:cNvSpPr>
            <a:spLocks noGrp="1"/>
          </p:cNvSpPr>
          <p:nvPr>
            <p:ph type="body" sz="quarter" idx="13"/>
          </p:nvPr>
        </p:nvSpPr>
        <p:spPr>
          <a:xfrm>
            <a:off x="6600825" y="1897434"/>
            <a:ext cx="4463999" cy="1859486"/>
          </a:xfrm>
        </p:spPr>
        <p:txBody>
          <a:bodyPr/>
          <a:lstStyle/>
          <a:p>
            <a:endParaRPr lang="en-US"/>
          </a:p>
        </p:txBody>
      </p:sp>
      <p:sp>
        <p:nvSpPr>
          <p:cNvPr id="4" name="Text Placeholder 3">
            <a:extLst>
              <a:ext uri="{FF2B5EF4-FFF2-40B4-BE49-F238E27FC236}">
                <a16:creationId xmlns:a16="http://schemas.microsoft.com/office/drawing/2014/main" id="{B3215D86-9236-2044-9F08-FCA29A92D12E}"/>
              </a:ext>
            </a:extLst>
          </p:cNvPr>
          <p:cNvSpPr>
            <a:spLocks noGrp="1"/>
          </p:cNvSpPr>
          <p:nvPr>
            <p:ph type="body" sz="quarter" idx="16"/>
          </p:nvPr>
        </p:nvSpPr>
        <p:spPr>
          <a:xfrm>
            <a:off x="6630877" y="728662"/>
            <a:ext cx="4433947" cy="861773"/>
          </a:xfrm>
        </p:spPr>
        <p:txBody>
          <a:bodyPr/>
          <a:lstStyle/>
          <a:p>
            <a:endParaRPr lang="en-US"/>
          </a:p>
        </p:txBody>
      </p:sp>
      <p:sp>
        <p:nvSpPr>
          <p:cNvPr id="5" name="Rectangle: Rounded Corners 22">
            <a:extLst>
              <a:ext uri="{FF2B5EF4-FFF2-40B4-BE49-F238E27FC236}">
                <a16:creationId xmlns:a16="http://schemas.microsoft.com/office/drawing/2014/main" id="{F8E1BE15-D994-FF40-A716-CB5FEDD84A8D}"/>
              </a:ext>
            </a:extLst>
          </p:cNvPr>
          <p:cNvSpPr/>
          <p:nvPr/>
        </p:nvSpPr>
        <p:spPr>
          <a:xfrm rot="16200000">
            <a:off x="8602273" y="2049487"/>
            <a:ext cx="461103" cy="4463999"/>
          </a:xfrm>
          <a:prstGeom prst="roundRect">
            <a:avLst>
              <a:gd name="adj" fmla="val 11555"/>
            </a:avLst>
          </a:prstGeom>
          <a:solidFill>
            <a:schemeClr val="accent1">
              <a:lumMod val="75000"/>
            </a:schemeClr>
          </a:solidFill>
          <a:ln>
            <a:solidFill>
              <a:schemeClr val="accent1"/>
            </a:solid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6" name="TextBox 5">
            <a:extLst>
              <a:ext uri="{FF2B5EF4-FFF2-40B4-BE49-F238E27FC236}">
                <a16:creationId xmlns:a16="http://schemas.microsoft.com/office/drawing/2014/main" id="{A4210006-1259-0D43-AD68-052AB901D36E}"/>
              </a:ext>
            </a:extLst>
          </p:cNvPr>
          <p:cNvSpPr txBox="1"/>
          <p:nvPr/>
        </p:nvSpPr>
        <p:spPr>
          <a:xfrm>
            <a:off x="6725914" y="4173957"/>
            <a:ext cx="4213820" cy="215059"/>
          </a:xfrm>
          <a:prstGeom prst="rect">
            <a:avLst/>
          </a:prstGeom>
          <a:noFill/>
        </p:spPr>
        <p:txBody>
          <a:bodyPr wrap="square" lIns="0" tIns="0" rIns="0" bIns="0" rtlCol="0" anchor="t">
            <a:spAutoFit/>
          </a:bodyPr>
          <a:lstStyle/>
          <a:p>
            <a:pPr>
              <a:lnSpc>
                <a:spcPct val="130000"/>
              </a:lnSpc>
              <a:defRPr/>
            </a:pPr>
            <a:r>
              <a:rPr lang="en-US" sz="1200" kern="0">
                <a:latin typeface="Arial" panose="020b0604020202020204" pitchFamily="34" charset="0"/>
              </a:rPr>
              <a:t>This is an example of bullets</a:t>
            </a:r>
          </a:p>
        </p:txBody>
      </p:sp>
      <p:sp>
        <p:nvSpPr>
          <p:cNvPr id="7" name="Rectangle: Rounded Corners 22">
            <a:extLst>
              <a:ext uri="{FF2B5EF4-FFF2-40B4-BE49-F238E27FC236}">
                <a16:creationId xmlns:a16="http://schemas.microsoft.com/office/drawing/2014/main" id="{E3C9262F-7AC5-BF48-A9F4-C802DE9FCBF2}"/>
              </a:ext>
            </a:extLst>
          </p:cNvPr>
          <p:cNvSpPr/>
          <p:nvPr/>
        </p:nvSpPr>
        <p:spPr>
          <a:xfrm rot="16200000">
            <a:off x="8602273" y="2751510"/>
            <a:ext cx="461103" cy="4463999"/>
          </a:xfrm>
          <a:prstGeom prst="roundRect">
            <a:avLst>
              <a:gd name="adj" fmla="val 11555"/>
            </a:avLst>
          </a:prstGeom>
          <a:solidFill>
            <a:schemeClr val="accent1"/>
          </a:solidFill>
          <a:ln>
            <a:solidFill>
              <a:schemeClr val="accent1"/>
            </a:solid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8" name="TextBox 7">
            <a:extLst>
              <a:ext uri="{FF2B5EF4-FFF2-40B4-BE49-F238E27FC236}">
                <a16:creationId xmlns:a16="http://schemas.microsoft.com/office/drawing/2014/main" id="{9259FBF4-214E-4442-B6FA-968348A7F40C}"/>
              </a:ext>
            </a:extLst>
          </p:cNvPr>
          <p:cNvSpPr txBox="1"/>
          <p:nvPr/>
        </p:nvSpPr>
        <p:spPr>
          <a:xfrm>
            <a:off x="6725914" y="4875980"/>
            <a:ext cx="4213820" cy="215059"/>
          </a:xfrm>
          <a:prstGeom prst="rect">
            <a:avLst/>
          </a:prstGeom>
          <a:noFill/>
        </p:spPr>
        <p:txBody>
          <a:bodyPr wrap="square" lIns="0" tIns="0" rIns="0" bIns="0" rtlCol="0" anchor="t">
            <a:spAutoFit/>
          </a:bodyPr>
          <a:lstStyle/>
          <a:p>
            <a:pPr>
              <a:lnSpc>
                <a:spcPct val="130000"/>
              </a:lnSpc>
              <a:defRPr/>
            </a:pPr>
            <a:r>
              <a:rPr lang="en-US" sz="1200" kern="0">
                <a:latin typeface="Arial" panose="020b0604020202020204" pitchFamily="34" charset="0"/>
              </a:rPr>
              <a:t>This is an example of bullets</a:t>
            </a:r>
          </a:p>
        </p:txBody>
      </p:sp>
      <p:sp>
        <p:nvSpPr>
          <p:cNvPr id="9" name="Rectangle: Rounded Corners 22">
            <a:extLst>
              <a:ext uri="{FF2B5EF4-FFF2-40B4-BE49-F238E27FC236}">
                <a16:creationId xmlns:a16="http://schemas.microsoft.com/office/drawing/2014/main" id="{FDD92CE9-5D13-954A-A588-1B6ED6628256}"/>
              </a:ext>
            </a:extLst>
          </p:cNvPr>
          <p:cNvSpPr/>
          <p:nvPr/>
        </p:nvSpPr>
        <p:spPr>
          <a:xfrm rot="16200000">
            <a:off x="8602273" y="3506628"/>
            <a:ext cx="461103" cy="4463999"/>
          </a:xfrm>
          <a:prstGeom prst="roundRect">
            <a:avLst>
              <a:gd name="adj" fmla="val 11555"/>
            </a:avLst>
          </a:prstGeom>
          <a:solidFill>
            <a:schemeClr val="accent1">
              <a:lumMod val="60000"/>
              <a:lumOff val="40000"/>
            </a:schemeClr>
          </a:solidFill>
          <a:ln>
            <a:noFill/>
          </a:ln>
          <a:effectLst>
            <a:outerShdw blurRad="50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10" name="TextBox 9">
            <a:extLst>
              <a:ext uri="{FF2B5EF4-FFF2-40B4-BE49-F238E27FC236}">
                <a16:creationId xmlns:a16="http://schemas.microsoft.com/office/drawing/2014/main" id="{87607E4B-6878-694B-8E01-9D995D58BA1F}"/>
              </a:ext>
            </a:extLst>
          </p:cNvPr>
          <p:cNvSpPr txBox="1"/>
          <p:nvPr/>
        </p:nvSpPr>
        <p:spPr>
          <a:xfrm>
            <a:off x="6725914" y="5631098"/>
            <a:ext cx="4213820" cy="215059"/>
          </a:xfrm>
          <a:prstGeom prst="rect">
            <a:avLst/>
          </a:prstGeom>
          <a:noFill/>
          <a:ln>
            <a:noFill/>
          </a:ln>
        </p:spPr>
        <p:txBody>
          <a:bodyPr wrap="square" lIns="0" tIns="0" rIns="0" bIns="0" rtlCol="0" anchor="t">
            <a:spAutoFit/>
          </a:bodyPr>
          <a:lstStyle/>
          <a:p>
            <a:pPr>
              <a:lnSpc>
                <a:spcPct val="130000"/>
              </a:lnSpc>
              <a:defRPr/>
            </a:pPr>
            <a:r>
              <a:rPr lang="en-US" sz="1200" kern="0">
                <a:latin typeface="Arial" panose="020b0604020202020204" pitchFamily="34" charset="0"/>
              </a:rPr>
              <a:t>This is an example of bullets</a:t>
            </a:r>
          </a:p>
        </p:txBody>
      </p:sp>
    </p:spTree>
    <p:extLst>
      <p:ext uri="{BB962C8B-B14F-4D97-AF65-F5344CB8AC3E}">
        <p14:creationId xmlns:p14="http://schemas.microsoft.com/office/powerpoint/2010/main" val="3584098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9" name="Picture Placeholder 8" descr="A person standing in front of a building&#10;&#10;Description automatically generated">
            <a:extLst>
              <a:ext uri="{FF2B5EF4-FFF2-40B4-BE49-F238E27FC236}">
                <a16:creationId xmlns:a16="http://schemas.microsoft.com/office/drawing/2014/main" id="{6DC3570D-ACB8-B44F-BFA6-CC8C3ABAE24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461" b="32461"/>
          <a:stretch>
            <a:fillRect/>
          </a:stretch>
        </p:blipFill>
        <p:spPr/>
      </p:pic>
      <p:sp>
        <p:nvSpPr>
          <p:cNvPr id="3" name="Text Placeholder 2">
            <a:extLst>
              <a:ext uri="{FF2B5EF4-FFF2-40B4-BE49-F238E27FC236}">
                <a16:creationId xmlns:a16="http://schemas.microsoft.com/office/drawing/2014/main" id="{488476E9-1505-AF4E-AEB2-9F72DFFBAE5A}"/>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A70C1862-2EEB-4C4D-B345-DBBD2F1BC0F0}"/>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F23E7DA0-012D-1E48-9204-BDA180C050F9}"/>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9AACE0C1-6D04-3147-ACFD-6A4D44D2B521}"/>
              </a:ext>
            </a:extLst>
          </p:cNvPr>
          <p:cNvSpPr>
            <a:spLocks noGrp="1"/>
          </p:cNvSpPr>
          <p:nvPr>
            <p:ph type="body" sz="quarter" idx="16"/>
          </p:nvPr>
        </p:nvSpPr>
        <p:spPr/>
        <p:txBody>
          <a:bodyPr/>
          <a:lstStyle/>
          <a:p>
            <a:endParaRPr lang="en-US"/>
          </a:p>
        </p:txBody>
      </p:sp>
      <p:sp>
        <p:nvSpPr>
          <p:cNvPr id="7" name="Text Placeholder 6">
            <a:extLst>
              <a:ext uri="{FF2B5EF4-FFF2-40B4-BE49-F238E27FC236}">
                <a16:creationId xmlns:a16="http://schemas.microsoft.com/office/drawing/2014/main" id="{8B9EE556-9260-6A4C-93B9-426E8CE5874E}"/>
              </a:ext>
            </a:extLst>
          </p:cNvPr>
          <p:cNvSpPr>
            <a:spLocks noGrp="1"/>
          </p:cNvSpPr>
          <p:nvPr>
            <p:ph type="body" sz="quarter" idx="14"/>
          </p:nvPr>
        </p:nvSpPr>
        <p:spPr/>
        <p:txBody>
          <a:bodyPr/>
          <a:lstStyle/>
          <a:p>
            <a:endParaRPr lang="en-US"/>
          </a:p>
        </p:txBody>
      </p:sp>
      <p:pic>
        <p:nvPicPr>
          <p:cNvPr id="10" name="Graphique 776">
            <a:extLst>
              <a:ext uri="{FF2B5EF4-FFF2-40B4-BE49-F238E27FC236}">
                <a16:creationId xmlns:a16="http://schemas.microsoft.com/office/drawing/2014/main" id="{E3F6F9E8-FFA3-AD4A-AF53-5BED2D9AA5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687" y="1616154"/>
            <a:ext cx="228600" cy="228600"/>
          </a:xfrm>
          <a:prstGeom prst="rect">
            <a:avLst/>
          </a:prstGeom>
        </p:spPr>
      </p:pic>
      <p:pic>
        <p:nvPicPr>
          <p:cNvPr id="11" name="Graphique 24">
            <a:extLst>
              <a:ext uri="{FF2B5EF4-FFF2-40B4-BE49-F238E27FC236}">
                <a16:creationId xmlns:a16="http://schemas.microsoft.com/office/drawing/2014/main" id="{5781A059-345E-E84B-8A9F-60B80CEB4F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13054" y="1616154"/>
            <a:ext cx="228600" cy="228600"/>
          </a:xfrm>
          <a:prstGeom prst="rect">
            <a:avLst/>
          </a:prstGeom>
        </p:spPr>
      </p:pic>
    </p:spTree>
    <p:extLst>
      <p:ext uri="{BB962C8B-B14F-4D97-AF65-F5344CB8AC3E}">
        <p14:creationId xmlns:p14="http://schemas.microsoft.com/office/powerpoint/2010/main" val="2398086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Tree>
    <p:extLst>
      <p:ext uri="{BB962C8B-B14F-4D97-AF65-F5344CB8AC3E}">
        <p14:creationId xmlns:p14="http://schemas.microsoft.com/office/powerpoint/2010/main" val="1476244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46" name="Graphique 645">
            <a:extLst>
              <a:ext uri="{FF2B5EF4-FFF2-40B4-BE49-F238E27FC236}">
                <a16:creationId xmlns:a16="http://schemas.microsoft.com/office/drawing/2014/main" id="{7F95D6C6-9D61-47DF-8FC1-308133637A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43555" y="5728952"/>
            <a:ext cx="228600" cy="228600"/>
          </a:xfrm>
          <a:prstGeom prst="rect">
            <a:avLst/>
          </a:prstGeom>
        </p:spPr>
      </p:pic>
      <p:pic>
        <p:nvPicPr>
          <p:cNvPr id="648" name="Graphique 647">
            <a:extLst>
              <a:ext uri="{FF2B5EF4-FFF2-40B4-BE49-F238E27FC236}">
                <a16:creationId xmlns:a16="http://schemas.microsoft.com/office/drawing/2014/main" id="{3B908A28-0409-431B-9AF6-EB1BD2EFB8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473" y="1777552"/>
            <a:ext cx="228600" cy="228600"/>
          </a:xfrm>
          <a:prstGeom prst="rect">
            <a:avLst/>
          </a:prstGeom>
        </p:spPr>
      </p:pic>
      <p:pic>
        <p:nvPicPr>
          <p:cNvPr id="650" name="Graphique 649">
            <a:extLst>
              <a:ext uri="{FF2B5EF4-FFF2-40B4-BE49-F238E27FC236}">
                <a16:creationId xmlns:a16="http://schemas.microsoft.com/office/drawing/2014/main" id="{4612208E-95D2-4BA0-A824-17FE13DCC7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9846" y="1777552"/>
            <a:ext cx="228600" cy="228600"/>
          </a:xfrm>
          <a:prstGeom prst="rect">
            <a:avLst/>
          </a:prstGeom>
        </p:spPr>
      </p:pic>
      <p:pic>
        <p:nvPicPr>
          <p:cNvPr id="652" name="Graphique 651">
            <a:extLst>
              <a:ext uri="{FF2B5EF4-FFF2-40B4-BE49-F238E27FC236}">
                <a16:creationId xmlns:a16="http://schemas.microsoft.com/office/drawing/2014/main" id="{AAEB2035-4EB5-46AC-9CBA-C5AF594643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12217" y="1777552"/>
            <a:ext cx="228600" cy="228600"/>
          </a:xfrm>
          <a:prstGeom prst="rect">
            <a:avLst/>
          </a:prstGeom>
        </p:spPr>
      </p:pic>
      <p:pic>
        <p:nvPicPr>
          <p:cNvPr id="654" name="Graphique 653">
            <a:extLst>
              <a:ext uri="{FF2B5EF4-FFF2-40B4-BE49-F238E27FC236}">
                <a16:creationId xmlns:a16="http://schemas.microsoft.com/office/drawing/2014/main" id="{5F00BD9B-4256-47B9-AE0E-7CEF9A346E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04588" y="1777552"/>
            <a:ext cx="228600" cy="228600"/>
          </a:xfrm>
          <a:prstGeom prst="rect">
            <a:avLst/>
          </a:prstGeom>
        </p:spPr>
      </p:pic>
      <p:pic>
        <p:nvPicPr>
          <p:cNvPr id="656" name="Graphique 655">
            <a:extLst>
              <a:ext uri="{FF2B5EF4-FFF2-40B4-BE49-F238E27FC236}">
                <a16:creationId xmlns:a16="http://schemas.microsoft.com/office/drawing/2014/main" id="{27D1F27A-0332-4933-BC76-4A9FA30908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96959" y="1777552"/>
            <a:ext cx="228600" cy="228600"/>
          </a:xfrm>
          <a:prstGeom prst="rect">
            <a:avLst/>
          </a:prstGeom>
        </p:spPr>
      </p:pic>
      <p:pic>
        <p:nvPicPr>
          <p:cNvPr id="658" name="Graphique 657">
            <a:extLst>
              <a:ext uri="{FF2B5EF4-FFF2-40B4-BE49-F238E27FC236}">
                <a16:creationId xmlns:a16="http://schemas.microsoft.com/office/drawing/2014/main" id="{D2611103-5259-4E2B-B14B-BAEC6BAB8D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89330" y="1777552"/>
            <a:ext cx="228600" cy="228600"/>
          </a:xfrm>
          <a:prstGeom prst="rect">
            <a:avLst/>
          </a:prstGeom>
        </p:spPr>
      </p:pic>
      <p:pic>
        <p:nvPicPr>
          <p:cNvPr id="660" name="Graphique 659">
            <a:extLst>
              <a:ext uri="{FF2B5EF4-FFF2-40B4-BE49-F238E27FC236}">
                <a16:creationId xmlns:a16="http://schemas.microsoft.com/office/drawing/2014/main" id="{43332089-AF8C-41B0-8161-DC1EB56725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981701" y="1777552"/>
            <a:ext cx="228600" cy="228600"/>
          </a:xfrm>
          <a:prstGeom prst="rect">
            <a:avLst/>
          </a:prstGeom>
        </p:spPr>
      </p:pic>
      <p:pic>
        <p:nvPicPr>
          <p:cNvPr id="662" name="Graphique 661">
            <a:extLst>
              <a:ext uri="{FF2B5EF4-FFF2-40B4-BE49-F238E27FC236}">
                <a16:creationId xmlns:a16="http://schemas.microsoft.com/office/drawing/2014/main" id="{148D45DD-4699-466B-B1EF-7592BCE127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74072" y="1777552"/>
            <a:ext cx="228600" cy="228600"/>
          </a:xfrm>
          <a:prstGeom prst="rect">
            <a:avLst/>
          </a:prstGeom>
        </p:spPr>
      </p:pic>
      <p:pic>
        <p:nvPicPr>
          <p:cNvPr id="664" name="Graphique 663">
            <a:extLst>
              <a:ext uri="{FF2B5EF4-FFF2-40B4-BE49-F238E27FC236}">
                <a16:creationId xmlns:a16="http://schemas.microsoft.com/office/drawing/2014/main" id="{97D62AD3-081B-4987-917D-9A433E3F3F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566443" y="1777552"/>
            <a:ext cx="228600" cy="228600"/>
          </a:xfrm>
          <a:prstGeom prst="rect">
            <a:avLst/>
          </a:prstGeom>
        </p:spPr>
      </p:pic>
      <p:pic>
        <p:nvPicPr>
          <p:cNvPr id="666" name="Graphique 665">
            <a:extLst>
              <a:ext uri="{FF2B5EF4-FFF2-40B4-BE49-F238E27FC236}">
                <a16:creationId xmlns:a16="http://schemas.microsoft.com/office/drawing/2014/main" id="{44619F00-4B69-483F-AE68-14CF2523EB9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358814" y="1777552"/>
            <a:ext cx="228600" cy="228600"/>
          </a:xfrm>
          <a:prstGeom prst="rect">
            <a:avLst/>
          </a:prstGeom>
        </p:spPr>
      </p:pic>
      <p:pic>
        <p:nvPicPr>
          <p:cNvPr id="668" name="Graphique 667">
            <a:extLst>
              <a:ext uri="{FF2B5EF4-FFF2-40B4-BE49-F238E27FC236}">
                <a16:creationId xmlns:a16="http://schemas.microsoft.com/office/drawing/2014/main" id="{840A5C5A-6DCC-4C7A-BC91-B7631E72EA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51185" y="1777552"/>
            <a:ext cx="228600" cy="228600"/>
          </a:xfrm>
          <a:prstGeom prst="rect">
            <a:avLst/>
          </a:prstGeom>
        </p:spPr>
      </p:pic>
      <p:pic>
        <p:nvPicPr>
          <p:cNvPr id="670" name="Graphique 669">
            <a:extLst>
              <a:ext uri="{FF2B5EF4-FFF2-40B4-BE49-F238E27FC236}">
                <a16:creationId xmlns:a16="http://schemas.microsoft.com/office/drawing/2014/main" id="{7ADF4973-B447-489F-A2FF-6EC2E0C4992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943556" y="1777552"/>
            <a:ext cx="228600" cy="228600"/>
          </a:xfrm>
          <a:prstGeom prst="rect">
            <a:avLst/>
          </a:prstGeom>
        </p:spPr>
      </p:pic>
      <p:pic>
        <p:nvPicPr>
          <p:cNvPr id="672" name="Graphique 671">
            <a:extLst>
              <a:ext uri="{FF2B5EF4-FFF2-40B4-BE49-F238E27FC236}">
                <a16:creationId xmlns:a16="http://schemas.microsoft.com/office/drawing/2014/main" id="{5B656B1E-998E-43CB-8BCA-5952AA6E042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735927" y="1777552"/>
            <a:ext cx="228600" cy="228600"/>
          </a:xfrm>
          <a:prstGeom prst="rect">
            <a:avLst/>
          </a:prstGeom>
        </p:spPr>
      </p:pic>
      <p:pic>
        <p:nvPicPr>
          <p:cNvPr id="674" name="Graphique 673">
            <a:extLst>
              <a:ext uri="{FF2B5EF4-FFF2-40B4-BE49-F238E27FC236}">
                <a16:creationId xmlns:a16="http://schemas.microsoft.com/office/drawing/2014/main" id="{ADA2D9CE-65B4-4942-AB88-FBFEDBED68E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227474" y="2567832"/>
            <a:ext cx="228600" cy="228600"/>
          </a:xfrm>
          <a:prstGeom prst="rect">
            <a:avLst/>
          </a:prstGeom>
        </p:spPr>
      </p:pic>
      <p:pic>
        <p:nvPicPr>
          <p:cNvPr id="676" name="Graphique 675">
            <a:extLst>
              <a:ext uri="{FF2B5EF4-FFF2-40B4-BE49-F238E27FC236}">
                <a16:creationId xmlns:a16="http://schemas.microsoft.com/office/drawing/2014/main" id="{2F9F4252-CBC1-4EDF-9137-D5812E1BB0F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019845" y="2567832"/>
            <a:ext cx="228600" cy="228600"/>
          </a:xfrm>
          <a:prstGeom prst="rect">
            <a:avLst/>
          </a:prstGeom>
        </p:spPr>
      </p:pic>
      <p:pic>
        <p:nvPicPr>
          <p:cNvPr id="678" name="Graphique 677">
            <a:extLst>
              <a:ext uri="{FF2B5EF4-FFF2-40B4-BE49-F238E27FC236}">
                <a16:creationId xmlns:a16="http://schemas.microsoft.com/office/drawing/2014/main" id="{75EE30BB-2D76-4666-9F91-C597CA52EDD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2812216" y="2567832"/>
            <a:ext cx="228600" cy="228600"/>
          </a:xfrm>
          <a:prstGeom prst="rect">
            <a:avLst/>
          </a:prstGeom>
        </p:spPr>
      </p:pic>
      <p:pic>
        <p:nvPicPr>
          <p:cNvPr id="680" name="Graphique 679">
            <a:extLst>
              <a:ext uri="{FF2B5EF4-FFF2-40B4-BE49-F238E27FC236}">
                <a16:creationId xmlns:a16="http://schemas.microsoft.com/office/drawing/2014/main" id="{4FB2FEA0-035F-4E3F-B8F4-AA4128D0989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604587" y="2567832"/>
            <a:ext cx="228600" cy="228600"/>
          </a:xfrm>
          <a:prstGeom prst="rect">
            <a:avLst/>
          </a:prstGeom>
        </p:spPr>
      </p:pic>
      <p:pic>
        <p:nvPicPr>
          <p:cNvPr id="682" name="Graphique 681">
            <a:extLst>
              <a:ext uri="{FF2B5EF4-FFF2-40B4-BE49-F238E27FC236}">
                <a16:creationId xmlns:a16="http://schemas.microsoft.com/office/drawing/2014/main" id="{3EAC9786-10AB-48E9-9EBD-066044C102A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396958" y="2567832"/>
            <a:ext cx="228600" cy="228600"/>
          </a:xfrm>
          <a:prstGeom prst="rect">
            <a:avLst/>
          </a:prstGeom>
        </p:spPr>
      </p:pic>
      <p:pic>
        <p:nvPicPr>
          <p:cNvPr id="684" name="Graphique 683">
            <a:extLst>
              <a:ext uri="{FF2B5EF4-FFF2-40B4-BE49-F238E27FC236}">
                <a16:creationId xmlns:a16="http://schemas.microsoft.com/office/drawing/2014/main" id="{7B139986-7AA5-4B52-8239-94E22687CB9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5189329" y="2567832"/>
            <a:ext cx="228600" cy="228600"/>
          </a:xfrm>
          <a:prstGeom prst="rect">
            <a:avLst/>
          </a:prstGeom>
        </p:spPr>
      </p:pic>
      <p:pic>
        <p:nvPicPr>
          <p:cNvPr id="686" name="Graphique 685">
            <a:extLst>
              <a:ext uri="{FF2B5EF4-FFF2-40B4-BE49-F238E27FC236}">
                <a16:creationId xmlns:a16="http://schemas.microsoft.com/office/drawing/2014/main" id="{0DAAA3CD-EB00-44BA-8DEE-29FDFCF5E79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5981700" y="2567832"/>
            <a:ext cx="228600" cy="228600"/>
          </a:xfrm>
          <a:prstGeom prst="rect">
            <a:avLst/>
          </a:prstGeom>
        </p:spPr>
      </p:pic>
      <p:pic>
        <p:nvPicPr>
          <p:cNvPr id="688" name="Graphique 687">
            <a:extLst>
              <a:ext uri="{FF2B5EF4-FFF2-40B4-BE49-F238E27FC236}">
                <a16:creationId xmlns:a16="http://schemas.microsoft.com/office/drawing/2014/main" id="{8E47BC73-AA95-4F84-A9F7-AA65513A6E6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6774071" y="2567832"/>
            <a:ext cx="228600" cy="228600"/>
          </a:xfrm>
          <a:prstGeom prst="rect">
            <a:avLst/>
          </a:prstGeom>
        </p:spPr>
      </p:pic>
      <p:pic>
        <p:nvPicPr>
          <p:cNvPr id="690" name="Graphique 689">
            <a:extLst>
              <a:ext uri="{FF2B5EF4-FFF2-40B4-BE49-F238E27FC236}">
                <a16:creationId xmlns:a16="http://schemas.microsoft.com/office/drawing/2014/main" id="{C54BDC8C-1AE6-4496-9593-365885E6B0D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566442" y="2567832"/>
            <a:ext cx="228600" cy="228600"/>
          </a:xfrm>
          <a:prstGeom prst="rect">
            <a:avLst/>
          </a:prstGeom>
        </p:spPr>
      </p:pic>
      <p:pic>
        <p:nvPicPr>
          <p:cNvPr id="692" name="Graphique 691">
            <a:extLst>
              <a:ext uri="{FF2B5EF4-FFF2-40B4-BE49-F238E27FC236}">
                <a16:creationId xmlns:a16="http://schemas.microsoft.com/office/drawing/2014/main" id="{28B7A1E8-5449-4A28-A8CA-9BBD46E65FCD}"/>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8358813" y="2567832"/>
            <a:ext cx="228600" cy="228600"/>
          </a:xfrm>
          <a:prstGeom prst="rect">
            <a:avLst/>
          </a:prstGeom>
        </p:spPr>
      </p:pic>
      <p:pic>
        <p:nvPicPr>
          <p:cNvPr id="694" name="Graphique 693">
            <a:extLst>
              <a:ext uri="{FF2B5EF4-FFF2-40B4-BE49-F238E27FC236}">
                <a16:creationId xmlns:a16="http://schemas.microsoft.com/office/drawing/2014/main" id="{5C77A720-3A34-43F6-825F-A73A4A7C5769}"/>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9151184" y="2567832"/>
            <a:ext cx="228600" cy="228600"/>
          </a:xfrm>
          <a:prstGeom prst="rect">
            <a:avLst/>
          </a:prstGeom>
        </p:spPr>
      </p:pic>
      <p:pic>
        <p:nvPicPr>
          <p:cNvPr id="696" name="Graphique 695">
            <a:extLst>
              <a:ext uri="{FF2B5EF4-FFF2-40B4-BE49-F238E27FC236}">
                <a16:creationId xmlns:a16="http://schemas.microsoft.com/office/drawing/2014/main" id="{6E9E84A1-853A-4766-BA67-F9936C9D6C8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9943555" y="2567832"/>
            <a:ext cx="228600" cy="228600"/>
          </a:xfrm>
          <a:prstGeom prst="rect">
            <a:avLst/>
          </a:prstGeom>
        </p:spPr>
      </p:pic>
      <p:pic>
        <p:nvPicPr>
          <p:cNvPr id="698" name="Graphique 697">
            <a:extLst>
              <a:ext uri="{FF2B5EF4-FFF2-40B4-BE49-F238E27FC236}">
                <a16:creationId xmlns:a16="http://schemas.microsoft.com/office/drawing/2014/main" id="{EC6C9998-0097-4925-8E4F-4D8B72AEF99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10735926" y="2567832"/>
            <a:ext cx="228600" cy="228600"/>
          </a:xfrm>
          <a:prstGeom prst="rect">
            <a:avLst/>
          </a:prstGeom>
        </p:spPr>
      </p:pic>
      <p:pic>
        <p:nvPicPr>
          <p:cNvPr id="700" name="Graphique 699">
            <a:extLst>
              <a:ext uri="{FF2B5EF4-FFF2-40B4-BE49-F238E27FC236}">
                <a16:creationId xmlns:a16="http://schemas.microsoft.com/office/drawing/2014/main" id="{CDF86417-941D-4820-80C7-A93B113EA14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1227474" y="3358112"/>
            <a:ext cx="228600" cy="228600"/>
          </a:xfrm>
          <a:prstGeom prst="rect">
            <a:avLst/>
          </a:prstGeom>
        </p:spPr>
      </p:pic>
      <p:pic>
        <p:nvPicPr>
          <p:cNvPr id="702" name="Graphique 701">
            <a:extLst>
              <a:ext uri="{FF2B5EF4-FFF2-40B4-BE49-F238E27FC236}">
                <a16:creationId xmlns:a16="http://schemas.microsoft.com/office/drawing/2014/main" id="{F3F44523-C14E-4ED4-B07B-07C17BC401B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2019845" y="3358112"/>
            <a:ext cx="228600" cy="228600"/>
          </a:xfrm>
          <a:prstGeom prst="rect">
            <a:avLst/>
          </a:prstGeom>
        </p:spPr>
      </p:pic>
      <p:pic>
        <p:nvPicPr>
          <p:cNvPr id="704" name="Graphique 703">
            <a:extLst>
              <a:ext uri="{FF2B5EF4-FFF2-40B4-BE49-F238E27FC236}">
                <a16:creationId xmlns:a16="http://schemas.microsoft.com/office/drawing/2014/main" id="{8A0B0D83-C252-411D-A2EC-C9AF736E5206}"/>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2812216" y="3358112"/>
            <a:ext cx="228600" cy="228600"/>
          </a:xfrm>
          <a:prstGeom prst="rect">
            <a:avLst/>
          </a:prstGeom>
        </p:spPr>
      </p:pic>
      <p:pic>
        <p:nvPicPr>
          <p:cNvPr id="706" name="Graphique 705">
            <a:extLst>
              <a:ext uri="{FF2B5EF4-FFF2-40B4-BE49-F238E27FC236}">
                <a16:creationId xmlns:a16="http://schemas.microsoft.com/office/drawing/2014/main" id="{995E04F6-368A-4A85-BA3D-90B214691F80}"/>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3604587" y="3358112"/>
            <a:ext cx="228600" cy="228600"/>
          </a:xfrm>
          <a:prstGeom prst="rect">
            <a:avLst/>
          </a:prstGeom>
        </p:spPr>
      </p:pic>
      <p:pic>
        <p:nvPicPr>
          <p:cNvPr id="708" name="Graphique 707">
            <a:extLst>
              <a:ext uri="{FF2B5EF4-FFF2-40B4-BE49-F238E27FC236}">
                <a16:creationId xmlns:a16="http://schemas.microsoft.com/office/drawing/2014/main" id="{51F4D218-5EA1-44DA-B884-FB86C70E43C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4396958" y="3358112"/>
            <a:ext cx="228600" cy="228600"/>
          </a:xfrm>
          <a:prstGeom prst="rect">
            <a:avLst/>
          </a:prstGeom>
        </p:spPr>
      </p:pic>
      <p:pic>
        <p:nvPicPr>
          <p:cNvPr id="710" name="Graphique 709">
            <a:extLst>
              <a:ext uri="{FF2B5EF4-FFF2-40B4-BE49-F238E27FC236}">
                <a16:creationId xmlns:a16="http://schemas.microsoft.com/office/drawing/2014/main" id="{E66C5A8B-98A9-48EF-BBBA-1E9BDD3BA959}"/>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5189329" y="3358112"/>
            <a:ext cx="228600" cy="228600"/>
          </a:xfrm>
          <a:prstGeom prst="rect">
            <a:avLst/>
          </a:prstGeom>
        </p:spPr>
      </p:pic>
      <p:pic>
        <p:nvPicPr>
          <p:cNvPr id="712" name="Graphique 711">
            <a:extLst>
              <a:ext uri="{FF2B5EF4-FFF2-40B4-BE49-F238E27FC236}">
                <a16:creationId xmlns:a16="http://schemas.microsoft.com/office/drawing/2014/main" id="{34C462E5-71F9-48AE-9DAE-483AD6E09985}"/>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5981700" y="3358112"/>
            <a:ext cx="228600" cy="228600"/>
          </a:xfrm>
          <a:prstGeom prst="rect">
            <a:avLst/>
          </a:prstGeom>
        </p:spPr>
      </p:pic>
      <p:pic>
        <p:nvPicPr>
          <p:cNvPr id="714" name="Graphique 713">
            <a:extLst>
              <a:ext uri="{FF2B5EF4-FFF2-40B4-BE49-F238E27FC236}">
                <a16:creationId xmlns:a16="http://schemas.microsoft.com/office/drawing/2014/main" id="{8E11D037-EF26-4858-B89A-37B7786C6838}"/>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6774071" y="3358112"/>
            <a:ext cx="228600" cy="228600"/>
          </a:xfrm>
          <a:prstGeom prst="rect">
            <a:avLst/>
          </a:prstGeom>
        </p:spPr>
      </p:pic>
      <p:pic>
        <p:nvPicPr>
          <p:cNvPr id="716" name="Graphique 715">
            <a:extLst>
              <a:ext uri="{FF2B5EF4-FFF2-40B4-BE49-F238E27FC236}">
                <a16:creationId xmlns:a16="http://schemas.microsoft.com/office/drawing/2014/main" id="{6FCD80AA-BF1E-4C2C-88ED-CDAD22D8A73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7566442" y="3358112"/>
            <a:ext cx="228600" cy="228600"/>
          </a:xfrm>
          <a:prstGeom prst="rect">
            <a:avLst/>
          </a:prstGeom>
        </p:spPr>
      </p:pic>
      <p:pic>
        <p:nvPicPr>
          <p:cNvPr id="718" name="Graphique 717">
            <a:extLst>
              <a:ext uri="{FF2B5EF4-FFF2-40B4-BE49-F238E27FC236}">
                <a16:creationId xmlns:a16="http://schemas.microsoft.com/office/drawing/2014/main" id="{1E80E413-CB8B-452C-B2E1-28ABD281EEBE}"/>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8358812" y="3358112"/>
            <a:ext cx="228600" cy="228600"/>
          </a:xfrm>
          <a:prstGeom prst="rect">
            <a:avLst/>
          </a:prstGeom>
        </p:spPr>
      </p:pic>
      <p:pic>
        <p:nvPicPr>
          <p:cNvPr id="720" name="Graphique 719">
            <a:extLst>
              <a:ext uri="{FF2B5EF4-FFF2-40B4-BE49-F238E27FC236}">
                <a16:creationId xmlns:a16="http://schemas.microsoft.com/office/drawing/2014/main" id="{C56FAE65-02FC-4088-B29E-B9D45982847F}"/>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9151184" y="3358112"/>
            <a:ext cx="228600" cy="228600"/>
          </a:xfrm>
          <a:prstGeom prst="rect">
            <a:avLst/>
          </a:prstGeom>
        </p:spPr>
      </p:pic>
      <p:pic>
        <p:nvPicPr>
          <p:cNvPr id="722" name="Graphique 721">
            <a:extLst>
              <a:ext uri="{FF2B5EF4-FFF2-40B4-BE49-F238E27FC236}">
                <a16:creationId xmlns:a16="http://schemas.microsoft.com/office/drawing/2014/main" id="{E42200EA-456A-439A-A077-C5D32E0EB344}"/>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79"/>
              </a:ext>
            </a:extLst>
          </a:blip>
          <a:stretch>
            <a:fillRect/>
          </a:stretch>
        </p:blipFill>
        <p:spPr>
          <a:xfrm>
            <a:off x="9943555" y="3358112"/>
            <a:ext cx="228600" cy="228600"/>
          </a:xfrm>
          <a:prstGeom prst="rect">
            <a:avLst/>
          </a:prstGeom>
        </p:spPr>
      </p:pic>
      <p:pic>
        <p:nvPicPr>
          <p:cNvPr id="724" name="Graphique 723">
            <a:extLst>
              <a:ext uri="{FF2B5EF4-FFF2-40B4-BE49-F238E27FC236}">
                <a16:creationId xmlns:a16="http://schemas.microsoft.com/office/drawing/2014/main" id="{5D4B9F18-CE8A-447C-B6FA-E0817A53F46F}"/>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81"/>
              </a:ext>
            </a:extLst>
          </a:blip>
          <a:stretch>
            <a:fillRect/>
          </a:stretch>
        </p:blipFill>
        <p:spPr>
          <a:xfrm>
            <a:off x="10735926" y="3358112"/>
            <a:ext cx="228600" cy="228600"/>
          </a:xfrm>
          <a:prstGeom prst="rect">
            <a:avLst/>
          </a:prstGeom>
        </p:spPr>
      </p:pic>
      <p:pic>
        <p:nvPicPr>
          <p:cNvPr id="726" name="Graphique 725">
            <a:extLst>
              <a:ext uri="{FF2B5EF4-FFF2-40B4-BE49-F238E27FC236}">
                <a16:creationId xmlns:a16="http://schemas.microsoft.com/office/drawing/2014/main" id="{AEBA1A93-8B39-4064-9BE6-338422852AD4}"/>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1227473" y="4148392"/>
            <a:ext cx="228600" cy="228600"/>
          </a:xfrm>
          <a:prstGeom prst="rect">
            <a:avLst/>
          </a:prstGeom>
        </p:spPr>
      </p:pic>
      <p:pic>
        <p:nvPicPr>
          <p:cNvPr id="728" name="Graphique 727">
            <a:extLst>
              <a:ext uri="{FF2B5EF4-FFF2-40B4-BE49-F238E27FC236}">
                <a16:creationId xmlns:a16="http://schemas.microsoft.com/office/drawing/2014/main" id="{F6556467-7363-4CF8-AF43-5246DF10A5E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85"/>
              </a:ext>
            </a:extLst>
          </a:blip>
          <a:stretch>
            <a:fillRect/>
          </a:stretch>
        </p:blipFill>
        <p:spPr>
          <a:xfrm>
            <a:off x="2019844" y="4148392"/>
            <a:ext cx="228600" cy="228600"/>
          </a:xfrm>
          <a:prstGeom prst="rect">
            <a:avLst/>
          </a:prstGeom>
        </p:spPr>
      </p:pic>
      <p:pic>
        <p:nvPicPr>
          <p:cNvPr id="730" name="Graphique 729">
            <a:extLst>
              <a:ext uri="{FF2B5EF4-FFF2-40B4-BE49-F238E27FC236}">
                <a16:creationId xmlns:a16="http://schemas.microsoft.com/office/drawing/2014/main" id="{F57AF07D-4B21-41CB-A27F-D9074142F83B}"/>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a:off x="2812215" y="4148392"/>
            <a:ext cx="228600" cy="228600"/>
          </a:xfrm>
          <a:prstGeom prst="rect">
            <a:avLst/>
          </a:prstGeom>
        </p:spPr>
      </p:pic>
      <p:pic>
        <p:nvPicPr>
          <p:cNvPr id="732" name="Graphique 731">
            <a:extLst>
              <a:ext uri="{FF2B5EF4-FFF2-40B4-BE49-F238E27FC236}">
                <a16:creationId xmlns:a16="http://schemas.microsoft.com/office/drawing/2014/main" id="{F7A4AD7C-5C92-46BA-97BF-5AF816BA94E7}"/>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a:off x="3604586" y="4148392"/>
            <a:ext cx="228600" cy="228600"/>
          </a:xfrm>
          <a:prstGeom prst="rect">
            <a:avLst/>
          </a:prstGeom>
        </p:spPr>
      </p:pic>
      <p:pic>
        <p:nvPicPr>
          <p:cNvPr id="734" name="Graphique 733">
            <a:extLst>
              <a:ext uri="{FF2B5EF4-FFF2-40B4-BE49-F238E27FC236}">
                <a16:creationId xmlns:a16="http://schemas.microsoft.com/office/drawing/2014/main" id="{7EFF5F61-E2AE-4F3A-B8C3-C624DD5CE9FF}"/>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91"/>
              </a:ext>
            </a:extLst>
          </a:blip>
          <a:stretch>
            <a:fillRect/>
          </a:stretch>
        </p:blipFill>
        <p:spPr>
          <a:xfrm>
            <a:off x="4396957" y="4148392"/>
            <a:ext cx="228600" cy="228600"/>
          </a:xfrm>
          <a:prstGeom prst="rect">
            <a:avLst/>
          </a:prstGeom>
        </p:spPr>
      </p:pic>
      <p:pic>
        <p:nvPicPr>
          <p:cNvPr id="736" name="Graphique 735">
            <a:extLst>
              <a:ext uri="{FF2B5EF4-FFF2-40B4-BE49-F238E27FC236}">
                <a16:creationId xmlns:a16="http://schemas.microsoft.com/office/drawing/2014/main" id="{9DB92FA7-05B7-4B0C-967C-16EC89037504}"/>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93"/>
              </a:ext>
            </a:extLst>
          </a:blip>
          <a:stretch>
            <a:fillRect/>
          </a:stretch>
        </p:blipFill>
        <p:spPr>
          <a:xfrm>
            <a:off x="5189328" y="4148392"/>
            <a:ext cx="228600" cy="228600"/>
          </a:xfrm>
          <a:prstGeom prst="rect">
            <a:avLst/>
          </a:prstGeom>
        </p:spPr>
      </p:pic>
      <p:pic>
        <p:nvPicPr>
          <p:cNvPr id="738" name="Graphique 737">
            <a:extLst>
              <a:ext uri="{FF2B5EF4-FFF2-40B4-BE49-F238E27FC236}">
                <a16:creationId xmlns:a16="http://schemas.microsoft.com/office/drawing/2014/main" id="{D57476B5-DA44-47C5-8670-19FD4B260730}"/>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95"/>
              </a:ext>
            </a:extLst>
          </a:blip>
          <a:stretch>
            <a:fillRect/>
          </a:stretch>
        </p:blipFill>
        <p:spPr>
          <a:xfrm>
            <a:off x="5981699" y="4148392"/>
            <a:ext cx="228600" cy="228600"/>
          </a:xfrm>
          <a:prstGeom prst="rect">
            <a:avLst/>
          </a:prstGeom>
        </p:spPr>
      </p:pic>
      <p:pic>
        <p:nvPicPr>
          <p:cNvPr id="740" name="Graphique 739">
            <a:extLst>
              <a:ext uri="{FF2B5EF4-FFF2-40B4-BE49-F238E27FC236}">
                <a16:creationId xmlns:a16="http://schemas.microsoft.com/office/drawing/2014/main" id="{5CF21093-DA0D-4FD7-BBD0-5D4812C332D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97"/>
              </a:ext>
            </a:extLst>
          </a:blip>
          <a:stretch>
            <a:fillRect/>
          </a:stretch>
        </p:blipFill>
        <p:spPr>
          <a:xfrm>
            <a:off x="6774070" y="4148392"/>
            <a:ext cx="228600" cy="228600"/>
          </a:xfrm>
          <a:prstGeom prst="rect">
            <a:avLst/>
          </a:prstGeom>
        </p:spPr>
      </p:pic>
      <p:pic>
        <p:nvPicPr>
          <p:cNvPr id="742" name="Graphique 741">
            <a:extLst>
              <a:ext uri="{FF2B5EF4-FFF2-40B4-BE49-F238E27FC236}">
                <a16:creationId xmlns:a16="http://schemas.microsoft.com/office/drawing/2014/main" id="{04D7B66D-38DD-4113-AA69-384D53035AE7}"/>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99"/>
              </a:ext>
            </a:extLst>
          </a:blip>
          <a:stretch>
            <a:fillRect/>
          </a:stretch>
        </p:blipFill>
        <p:spPr>
          <a:xfrm>
            <a:off x="7566441" y="4148392"/>
            <a:ext cx="228600" cy="228600"/>
          </a:xfrm>
          <a:prstGeom prst="rect">
            <a:avLst/>
          </a:prstGeom>
        </p:spPr>
      </p:pic>
      <p:pic>
        <p:nvPicPr>
          <p:cNvPr id="744" name="Graphique 743">
            <a:extLst>
              <a:ext uri="{FF2B5EF4-FFF2-40B4-BE49-F238E27FC236}">
                <a16:creationId xmlns:a16="http://schemas.microsoft.com/office/drawing/2014/main" id="{BD636AA6-1610-4F73-ACEC-CAD25A090588}"/>
              </a:ext>
            </a:extLst>
          </p:cNvPr>
          <p:cNvPicPr>
            <a:picLocks noChangeAspect="1"/>
          </p:cNvPicPr>
          <p:nvPr/>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101"/>
              </a:ext>
            </a:extLst>
          </a:blip>
          <a:stretch>
            <a:fillRect/>
          </a:stretch>
        </p:blipFill>
        <p:spPr>
          <a:xfrm>
            <a:off x="8358812" y="4148392"/>
            <a:ext cx="228600" cy="228600"/>
          </a:xfrm>
          <a:prstGeom prst="rect">
            <a:avLst/>
          </a:prstGeom>
        </p:spPr>
      </p:pic>
      <p:pic>
        <p:nvPicPr>
          <p:cNvPr id="746" name="Graphique 745">
            <a:extLst>
              <a:ext uri="{FF2B5EF4-FFF2-40B4-BE49-F238E27FC236}">
                <a16:creationId xmlns:a16="http://schemas.microsoft.com/office/drawing/2014/main" id="{FE0F5D17-186E-483F-B4D5-7CA1EB7C5EAC}"/>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103"/>
              </a:ext>
            </a:extLst>
          </a:blip>
          <a:stretch>
            <a:fillRect/>
          </a:stretch>
        </p:blipFill>
        <p:spPr>
          <a:xfrm>
            <a:off x="9151184" y="4148392"/>
            <a:ext cx="228600" cy="228600"/>
          </a:xfrm>
          <a:prstGeom prst="rect">
            <a:avLst/>
          </a:prstGeom>
        </p:spPr>
      </p:pic>
      <p:pic>
        <p:nvPicPr>
          <p:cNvPr id="748" name="Graphique 747">
            <a:extLst>
              <a:ext uri="{FF2B5EF4-FFF2-40B4-BE49-F238E27FC236}">
                <a16:creationId xmlns:a16="http://schemas.microsoft.com/office/drawing/2014/main" id="{0A689900-0AD8-4C88-AED8-6659323DE0C2}"/>
              </a:ext>
            </a:extLst>
          </p:cNvPr>
          <p:cNvPicPr>
            <a:picLocks noChangeAspect="1"/>
          </p:cNvPicPr>
          <p:nvPr/>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105"/>
              </a:ext>
            </a:extLst>
          </a:blip>
          <a:stretch>
            <a:fillRect/>
          </a:stretch>
        </p:blipFill>
        <p:spPr>
          <a:xfrm>
            <a:off x="9943554" y="4148392"/>
            <a:ext cx="228600" cy="228600"/>
          </a:xfrm>
          <a:prstGeom prst="rect">
            <a:avLst/>
          </a:prstGeom>
        </p:spPr>
      </p:pic>
      <p:pic>
        <p:nvPicPr>
          <p:cNvPr id="750" name="Graphique 749">
            <a:extLst>
              <a:ext uri="{FF2B5EF4-FFF2-40B4-BE49-F238E27FC236}">
                <a16:creationId xmlns:a16="http://schemas.microsoft.com/office/drawing/2014/main" id="{EBD3C7B5-7893-4C04-A521-6EDD78EE842D}"/>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107"/>
              </a:ext>
            </a:extLst>
          </a:blip>
          <a:stretch>
            <a:fillRect/>
          </a:stretch>
        </p:blipFill>
        <p:spPr>
          <a:xfrm>
            <a:off x="10735925" y="4148392"/>
            <a:ext cx="228600" cy="228600"/>
          </a:xfrm>
          <a:prstGeom prst="rect">
            <a:avLst/>
          </a:prstGeom>
        </p:spPr>
      </p:pic>
      <p:pic>
        <p:nvPicPr>
          <p:cNvPr id="752" name="Graphique 751">
            <a:extLst>
              <a:ext uri="{FF2B5EF4-FFF2-40B4-BE49-F238E27FC236}">
                <a16:creationId xmlns:a16="http://schemas.microsoft.com/office/drawing/2014/main" id="{47182C3C-9930-492B-86D4-82142081EC83}"/>
              </a:ext>
            </a:extLst>
          </p:cNvPr>
          <p:cNvPicPr>
            <a:picLocks noChangeAspect="1"/>
          </p:cNvPicPr>
          <p:nvPr/>
        </p:nvPicPr>
        <p:blipFill>
          <a:blip r:embed="rId55">
            <a:extLst>
              <a:ext uri="{28A0092B-C50C-407E-A947-70E740481C1C}">
                <a14:useLocalDpi xmlns:a14="http://schemas.microsoft.com/office/drawing/2010/main" val="0"/>
              </a:ext>
              <a:ext uri="{96DAC541-7B7A-43D3-8B79-37D633B846F1}">
                <asvg:svgBlip xmlns:asvg="http://schemas.microsoft.com/office/drawing/2016/SVG/main" r:embed="rId109"/>
              </a:ext>
            </a:extLst>
          </a:blip>
          <a:stretch>
            <a:fillRect/>
          </a:stretch>
        </p:blipFill>
        <p:spPr>
          <a:xfrm>
            <a:off x="1223922" y="4938672"/>
            <a:ext cx="228600" cy="228600"/>
          </a:xfrm>
          <a:prstGeom prst="rect">
            <a:avLst/>
          </a:prstGeom>
        </p:spPr>
      </p:pic>
      <p:pic>
        <p:nvPicPr>
          <p:cNvPr id="754" name="Graphique 753">
            <a:extLst>
              <a:ext uri="{FF2B5EF4-FFF2-40B4-BE49-F238E27FC236}">
                <a16:creationId xmlns:a16="http://schemas.microsoft.com/office/drawing/2014/main" id="{210CEE6D-71F8-4C88-A1C2-D01454E88B26}"/>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111"/>
              </a:ext>
            </a:extLst>
          </a:blip>
          <a:stretch>
            <a:fillRect/>
          </a:stretch>
        </p:blipFill>
        <p:spPr>
          <a:xfrm>
            <a:off x="2019846" y="4938672"/>
            <a:ext cx="228600" cy="228600"/>
          </a:xfrm>
          <a:prstGeom prst="rect">
            <a:avLst/>
          </a:prstGeom>
        </p:spPr>
      </p:pic>
      <p:pic>
        <p:nvPicPr>
          <p:cNvPr id="756" name="Graphique 755">
            <a:extLst>
              <a:ext uri="{FF2B5EF4-FFF2-40B4-BE49-F238E27FC236}">
                <a16:creationId xmlns:a16="http://schemas.microsoft.com/office/drawing/2014/main" id="{33199FE9-69A4-4989-A90B-336902292875}"/>
              </a:ext>
            </a:extLst>
          </p:cNvPr>
          <p:cNvPicPr>
            <a:picLocks noChangeAspect="1"/>
          </p:cNvPicPr>
          <p:nvPr/>
        </p:nvPicPr>
        <p:blipFill>
          <a:blip r:embed="rId57">
            <a:extLst>
              <a:ext uri="{28A0092B-C50C-407E-A947-70E740481C1C}">
                <a14:useLocalDpi xmlns:a14="http://schemas.microsoft.com/office/drawing/2010/main" val="0"/>
              </a:ext>
              <a:ext uri="{96DAC541-7B7A-43D3-8B79-37D633B846F1}">
                <asvg:svgBlip xmlns:asvg="http://schemas.microsoft.com/office/drawing/2016/SVG/main" r:embed="rId113"/>
              </a:ext>
            </a:extLst>
          </a:blip>
          <a:stretch>
            <a:fillRect/>
          </a:stretch>
        </p:blipFill>
        <p:spPr>
          <a:xfrm>
            <a:off x="2812217" y="4938672"/>
            <a:ext cx="228600" cy="228600"/>
          </a:xfrm>
          <a:prstGeom prst="rect">
            <a:avLst/>
          </a:prstGeom>
        </p:spPr>
      </p:pic>
      <p:pic>
        <p:nvPicPr>
          <p:cNvPr id="758" name="Graphique 757">
            <a:extLst>
              <a:ext uri="{FF2B5EF4-FFF2-40B4-BE49-F238E27FC236}">
                <a16:creationId xmlns:a16="http://schemas.microsoft.com/office/drawing/2014/main" id="{C81BD26F-7A20-4C3A-BEE0-2D442D8A67DB}"/>
              </a:ext>
            </a:extLst>
          </p:cNvPr>
          <p:cNvPicPr>
            <a:picLocks noChangeAspect="1"/>
          </p:cNvPicPr>
          <p:nvPr/>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115"/>
              </a:ext>
            </a:extLst>
          </a:blip>
          <a:stretch>
            <a:fillRect/>
          </a:stretch>
        </p:blipFill>
        <p:spPr>
          <a:xfrm>
            <a:off x="3604588" y="4938672"/>
            <a:ext cx="228600" cy="228600"/>
          </a:xfrm>
          <a:prstGeom prst="rect">
            <a:avLst/>
          </a:prstGeom>
        </p:spPr>
      </p:pic>
      <p:pic>
        <p:nvPicPr>
          <p:cNvPr id="760" name="Graphique 759">
            <a:extLst>
              <a:ext uri="{FF2B5EF4-FFF2-40B4-BE49-F238E27FC236}">
                <a16:creationId xmlns:a16="http://schemas.microsoft.com/office/drawing/2014/main" id="{FB17FEA1-EB64-4667-932C-8F17A6EDF4D6}"/>
              </a:ext>
            </a:extLst>
          </p:cNvPr>
          <p:cNvPicPr>
            <a:picLocks noChangeAspect="1"/>
          </p:cNvPicPr>
          <p:nvPr/>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117"/>
              </a:ext>
            </a:extLst>
          </a:blip>
          <a:stretch>
            <a:fillRect/>
          </a:stretch>
        </p:blipFill>
        <p:spPr>
          <a:xfrm>
            <a:off x="4396959" y="4938672"/>
            <a:ext cx="228600" cy="228600"/>
          </a:xfrm>
          <a:prstGeom prst="rect">
            <a:avLst/>
          </a:prstGeom>
        </p:spPr>
      </p:pic>
      <p:pic>
        <p:nvPicPr>
          <p:cNvPr id="762" name="Graphique 761">
            <a:extLst>
              <a:ext uri="{FF2B5EF4-FFF2-40B4-BE49-F238E27FC236}">
                <a16:creationId xmlns:a16="http://schemas.microsoft.com/office/drawing/2014/main" id="{82F46B2E-3E94-449C-A11F-03861BA5205F}"/>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119"/>
              </a:ext>
            </a:extLst>
          </a:blip>
          <a:stretch>
            <a:fillRect/>
          </a:stretch>
        </p:blipFill>
        <p:spPr>
          <a:xfrm>
            <a:off x="5189330" y="4938672"/>
            <a:ext cx="228600" cy="228600"/>
          </a:xfrm>
          <a:prstGeom prst="rect">
            <a:avLst/>
          </a:prstGeom>
        </p:spPr>
      </p:pic>
      <p:pic>
        <p:nvPicPr>
          <p:cNvPr id="764" name="Graphique 763">
            <a:extLst>
              <a:ext uri="{FF2B5EF4-FFF2-40B4-BE49-F238E27FC236}">
                <a16:creationId xmlns:a16="http://schemas.microsoft.com/office/drawing/2014/main" id="{CF3EDB80-8445-4893-8BAB-96135793F2D0}"/>
              </a:ext>
            </a:extLst>
          </p:cNvPr>
          <p:cNvPicPr>
            <a:picLocks noChangeAspect="1"/>
          </p:cNvPicPr>
          <p:nvPr/>
        </p:nvPicPr>
        <p:blipFill>
          <a:blip r:embed="rId61">
            <a:extLst>
              <a:ext uri="{28A0092B-C50C-407E-A947-70E740481C1C}">
                <a14:useLocalDpi xmlns:a14="http://schemas.microsoft.com/office/drawing/2010/main" val="0"/>
              </a:ext>
              <a:ext uri="{96DAC541-7B7A-43D3-8B79-37D633B846F1}">
                <asvg:svgBlip xmlns:asvg="http://schemas.microsoft.com/office/drawing/2016/SVG/main" r:embed="rId121"/>
              </a:ext>
            </a:extLst>
          </a:blip>
          <a:stretch>
            <a:fillRect/>
          </a:stretch>
        </p:blipFill>
        <p:spPr>
          <a:xfrm>
            <a:off x="5987801" y="4938672"/>
            <a:ext cx="228600" cy="228600"/>
          </a:xfrm>
          <a:prstGeom prst="rect">
            <a:avLst/>
          </a:prstGeom>
        </p:spPr>
      </p:pic>
      <p:pic>
        <p:nvPicPr>
          <p:cNvPr id="766" name="Graphique 765">
            <a:extLst>
              <a:ext uri="{FF2B5EF4-FFF2-40B4-BE49-F238E27FC236}">
                <a16:creationId xmlns:a16="http://schemas.microsoft.com/office/drawing/2014/main" id="{45D849B6-BE28-415A-B377-86F9A603508D}"/>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123"/>
              </a:ext>
            </a:extLst>
          </a:blip>
          <a:stretch>
            <a:fillRect/>
          </a:stretch>
        </p:blipFill>
        <p:spPr>
          <a:xfrm>
            <a:off x="6808106" y="4938672"/>
            <a:ext cx="228600" cy="228600"/>
          </a:xfrm>
          <a:prstGeom prst="rect">
            <a:avLst/>
          </a:prstGeom>
        </p:spPr>
      </p:pic>
      <p:pic>
        <p:nvPicPr>
          <p:cNvPr id="768" name="Graphique 767">
            <a:extLst>
              <a:ext uri="{FF2B5EF4-FFF2-40B4-BE49-F238E27FC236}">
                <a16:creationId xmlns:a16="http://schemas.microsoft.com/office/drawing/2014/main" id="{FB87C499-D0E9-4C1F-B139-F95EAEF6CD3A}"/>
              </a:ext>
            </a:extLst>
          </p:cNvPr>
          <p:cNvPicPr>
            <a:picLocks noChangeAspect="1"/>
          </p:cNvPicPr>
          <p:nvPr/>
        </p:nvPicPr>
        <p:blipFill>
          <a:blip r:embed="rId63">
            <a:extLst>
              <a:ext uri="{28A0092B-C50C-407E-A947-70E740481C1C}">
                <a14:useLocalDpi xmlns:a14="http://schemas.microsoft.com/office/drawing/2010/main" val="0"/>
              </a:ext>
              <a:ext uri="{96DAC541-7B7A-43D3-8B79-37D633B846F1}">
                <asvg:svgBlip xmlns:asvg="http://schemas.microsoft.com/office/drawing/2016/SVG/main" r:embed="rId125"/>
              </a:ext>
            </a:extLst>
          </a:blip>
          <a:stretch>
            <a:fillRect/>
          </a:stretch>
        </p:blipFill>
        <p:spPr>
          <a:xfrm>
            <a:off x="7578906" y="4938672"/>
            <a:ext cx="228600" cy="228600"/>
          </a:xfrm>
          <a:prstGeom prst="rect">
            <a:avLst/>
          </a:prstGeom>
        </p:spPr>
      </p:pic>
      <p:pic>
        <p:nvPicPr>
          <p:cNvPr id="770" name="Graphique 769">
            <a:extLst>
              <a:ext uri="{FF2B5EF4-FFF2-40B4-BE49-F238E27FC236}">
                <a16:creationId xmlns:a16="http://schemas.microsoft.com/office/drawing/2014/main" id="{3DC8D5E8-C037-46C8-BF27-53539B492404}"/>
              </a:ext>
            </a:extLst>
          </p:cNvPr>
          <p:cNvPicPr>
            <a:picLocks noChangeAspect="1"/>
          </p:cNvPicPr>
          <p:nvPr/>
        </p:nvPicPr>
        <p:blipFill>
          <a:blip r:embed="rId64">
            <a:extLst>
              <a:ext uri="{28A0092B-C50C-407E-A947-70E740481C1C}">
                <a14:useLocalDpi xmlns:a14="http://schemas.microsoft.com/office/drawing/2010/main" val="0"/>
              </a:ext>
              <a:ext uri="{96DAC541-7B7A-43D3-8B79-37D633B846F1}">
                <asvg:svgBlip xmlns:asvg="http://schemas.microsoft.com/office/drawing/2016/SVG/main" r:embed="rId127"/>
              </a:ext>
            </a:extLst>
          </a:blip>
          <a:stretch>
            <a:fillRect/>
          </a:stretch>
        </p:blipFill>
        <p:spPr>
          <a:xfrm>
            <a:off x="8358814" y="4938672"/>
            <a:ext cx="228600" cy="228600"/>
          </a:xfrm>
          <a:prstGeom prst="rect">
            <a:avLst/>
          </a:prstGeom>
        </p:spPr>
      </p:pic>
      <p:pic>
        <p:nvPicPr>
          <p:cNvPr id="772" name="Graphique 771">
            <a:extLst>
              <a:ext uri="{FF2B5EF4-FFF2-40B4-BE49-F238E27FC236}">
                <a16:creationId xmlns:a16="http://schemas.microsoft.com/office/drawing/2014/main" id="{E120C574-FAF8-4F2F-98E8-11D8FC690079}"/>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r:embed="rId129"/>
              </a:ext>
            </a:extLst>
          </a:blip>
          <a:stretch>
            <a:fillRect/>
          </a:stretch>
        </p:blipFill>
        <p:spPr>
          <a:xfrm>
            <a:off x="9151185" y="4938672"/>
            <a:ext cx="228600" cy="228600"/>
          </a:xfrm>
          <a:prstGeom prst="rect">
            <a:avLst/>
          </a:prstGeom>
        </p:spPr>
      </p:pic>
      <p:pic>
        <p:nvPicPr>
          <p:cNvPr id="774" name="Graphique 773">
            <a:extLst>
              <a:ext uri="{FF2B5EF4-FFF2-40B4-BE49-F238E27FC236}">
                <a16:creationId xmlns:a16="http://schemas.microsoft.com/office/drawing/2014/main" id="{4A2A1A38-C898-4415-B035-516AD8433F62}"/>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131"/>
              </a:ext>
            </a:extLst>
          </a:blip>
          <a:stretch>
            <a:fillRect/>
          </a:stretch>
        </p:blipFill>
        <p:spPr>
          <a:xfrm>
            <a:off x="9943556" y="4938672"/>
            <a:ext cx="228600" cy="228600"/>
          </a:xfrm>
          <a:prstGeom prst="rect">
            <a:avLst/>
          </a:prstGeom>
        </p:spPr>
      </p:pic>
      <p:pic>
        <p:nvPicPr>
          <p:cNvPr id="776" name="Graphique 775">
            <a:extLst>
              <a:ext uri="{FF2B5EF4-FFF2-40B4-BE49-F238E27FC236}">
                <a16:creationId xmlns:a16="http://schemas.microsoft.com/office/drawing/2014/main" id="{70B78297-AEFA-4903-B35B-324F26B0FA1F}"/>
              </a:ext>
            </a:extLst>
          </p:cNvPr>
          <p:cNvPicPr>
            <a:picLocks noChangeAspect="1"/>
          </p:cNvPicPr>
          <p:nvPr/>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133"/>
              </a:ext>
            </a:extLst>
          </a:blip>
          <a:stretch>
            <a:fillRect/>
          </a:stretch>
        </p:blipFill>
        <p:spPr>
          <a:xfrm>
            <a:off x="10735927" y="4938672"/>
            <a:ext cx="228600" cy="228600"/>
          </a:xfrm>
          <a:prstGeom prst="rect">
            <a:avLst/>
          </a:prstGeom>
        </p:spPr>
      </p:pic>
      <p:pic>
        <p:nvPicPr>
          <p:cNvPr id="778" name="Graphique 777">
            <a:extLst>
              <a:ext uri="{FF2B5EF4-FFF2-40B4-BE49-F238E27FC236}">
                <a16:creationId xmlns:a16="http://schemas.microsoft.com/office/drawing/2014/main" id="{0349F4C0-2280-4BB4-959A-5CF7413A2B09}"/>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135"/>
              </a:ext>
            </a:extLst>
          </a:blip>
          <a:stretch>
            <a:fillRect/>
          </a:stretch>
        </p:blipFill>
        <p:spPr>
          <a:xfrm>
            <a:off x="1227474" y="5730408"/>
            <a:ext cx="228600" cy="228600"/>
          </a:xfrm>
          <a:prstGeom prst="rect">
            <a:avLst/>
          </a:prstGeom>
        </p:spPr>
      </p:pic>
      <p:pic>
        <p:nvPicPr>
          <p:cNvPr id="780" name="Graphique 779">
            <a:extLst>
              <a:ext uri="{FF2B5EF4-FFF2-40B4-BE49-F238E27FC236}">
                <a16:creationId xmlns:a16="http://schemas.microsoft.com/office/drawing/2014/main" id="{A9460BE1-032B-4C01-97F7-359EA4493D18}"/>
              </a:ext>
            </a:extLst>
          </p:cNvPr>
          <p:cNvPicPr>
            <a:picLocks noChangeAspect="1"/>
          </p:cNvPicPr>
          <p:nvPr/>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137"/>
              </a:ext>
            </a:extLst>
          </a:blip>
          <a:stretch>
            <a:fillRect/>
          </a:stretch>
        </p:blipFill>
        <p:spPr>
          <a:xfrm>
            <a:off x="2019845" y="5728952"/>
            <a:ext cx="228600" cy="228600"/>
          </a:xfrm>
          <a:prstGeom prst="rect">
            <a:avLst/>
          </a:prstGeom>
        </p:spPr>
      </p:pic>
      <p:pic>
        <p:nvPicPr>
          <p:cNvPr id="782" name="Graphique 781">
            <a:extLst>
              <a:ext uri="{FF2B5EF4-FFF2-40B4-BE49-F238E27FC236}">
                <a16:creationId xmlns:a16="http://schemas.microsoft.com/office/drawing/2014/main" id="{2536C841-5B86-45CC-95CC-DDFE74FBD054}"/>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139"/>
              </a:ext>
            </a:extLst>
          </a:blip>
          <a:stretch>
            <a:fillRect/>
          </a:stretch>
        </p:blipFill>
        <p:spPr>
          <a:xfrm>
            <a:off x="2812216" y="5728952"/>
            <a:ext cx="228600" cy="228600"/>
          </a:xfrm>
          <a:prstGeom prst="rect">
            <a:avLst/>
          </a:prstGeom>
        </p:spPr>
      </p:pic>
      <p:pic>
        <p:nvPicPr>
          <p:cNvPr id="784" name="Graphique 783">
            <a:extLst>
              <a:ext uri="{FF2B5EF4-FFF2-40B4-BE49-F238E27FC236}">
                <a16:creationId xmlns:a16="http://schemas.microsoft.com/office/drawing/2014/main" id="{CC77761E-61CD-4EBD-B8C5-39E7E4E4CB04}"/>
              </a:ext>
            </a:extLst>
          </p:cNvPr>
          <p:cNvPicPr>
            <a:picLocks noChangeAspect="1"/>
          </p:cNvPicPr>
          <p:nvPr/>
        </p:nvPicPr>
        <p:blipFill>
          <a:blip r:embed="rId71">
            <a:extLst>
              <a:ext uri="{28A0092B-C50C-407E-A947-70E740481C1C}">
                <a14:useLocalDpi xmlns:a14="http://schemas.microsoft.com/office/drawing/2010/main" val="0"/>
              </a:ext>
              <a:ext uri="{96DAC541-7B7A-43D3-8B79-37D633B846F1}">
                <asvg:svgBlip xmlns:asvg="http://schemas.microsoft.com/office/drawing/2016/SVG/main" r:embed="rId141"/>
              </a:ext>
            </a:extLst>
          </a:blip>
          <a:stretch>
            <a:fillRect/>
          </a:stretch>
        </p:blipFill>
        <p:spPr>
          <a:xfrm>
            <a:off x="3604586" y="5728952"/>
            <a:ext cx="228600" cy="228600"/>
          </a:xfrm>
          <a:prstGeom prst="rect">
            <a:avLst/>
          </a:prstGeom>
        </p:spPr>
      </p:pic>
      <p:pic>
        <p:nvPicPr>
          <p:cNvPr id="786" name="Graphique 785">
            <a:extLst>
              <a:ext uri="{FF2B5EF4-FFF2-40B4-BE49-F238E27FC236}">
                <a16:creationId xmlns:a16="http://schemas.microsoft.com/office/drawing/2014/main" id="{F3E35033-43D5-4F38-B429-F59B6376204B}"/>
              </a:ext>
            </a:extLst>
          </p:cNvPr>
          <p:cNvPicPr>
            <a:picLocks noChangeAspect="1"/>
          </p:cNvPicPr>
          <p:nvPr/>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143"/>
              </a:ext>
            </a:extLst>
          </a:blip>
          <a:stretch>
            <a:fillRect/>
          </a:stretch>
        </p:blipFill>
        <p:spPr>
          <a:xfrm>
            <a:off x="4396957" y="5728952"/>
            <a:ext cx="228600" cy="228600"/>
          </a:xfrm>
          <a:prstGeom prst="rect">
            <a:avLst/>
          </a:prstGeom>
        </p:spPr>
      </p:pic>
      <p:pic>
        <p:nvPicPr>
          <p:cNvPr id="788" name="Graphique 787">
            <a:extLst>
              <a:ext uri="{FF2B5EF4-FFF2-40B4-BE49-F238E27FC236}">
                <a16:creationId xmlns:a16="http://schemas.microsoft.com/office/drawing/2014/main" id="{7A1C2C19-A089-4961-B7BC-219375D5B9B3}"/>
              </a:ext>
            </a:extLst>
          </p:cNvPr>
          <p:cNvPicPr>
            <a:picLocks noChangeAspect="1"/>
          </p:cNvPicPr>
          <p:nvPr/>
        </p:nvPicPr>
        <p:blipFill>
          <a:blip r:embed="rId73">
            <a:extLst>
              <a:ext uri="{28A0092B-C50C-407E-A947-70E740481C1C}">
                <a14:useLocalDpi xmlns:a14="http://schemas.microsoft.com/office/drawing/2010/main" val="0"/>
              </a:ext>
              <a:ext uri="{96DAC541-7B7A-43D3-8B79-37D633B846F1}">
                <asvg:svgBlip xmlns:asvg="http://schemas.microsoft.com/office/drawing/2016/SVG/main" r:embed="rId145"/>
              </a:ext>
            </a:extLst>
          </a:blip>
          <a:stretch>
            <a:fillRect/>
          </a:stretch>
        </p:blipFill>
        <p:spPr>
          <a:xfrm>
            <a:off x="5189328" y="5728952"/>
            <a:ext cx="228600" cy="228600"/>
          </a:xfrm>
          <a:prstGeom prst="rect">
            <a:avLst/>
          </a:prstGeom>
        </p:spPr>
      </p:pic>
      <p:pic>
        <p:nvPicPr>
          <p:cNvPr id="790" name="Graphique 789">
            <a:extLst>
              <a:ext uri="{FF2B5EF4-FFF2-40B4-BE49-F238E27FC236}">
                <a16:creationId xmlns:a16="http://schemas.microsoft.com/office/drawing/2014/main" id="{EDF63A6A-5D3A-4755-B379-C18358A4730D}"/>
              </a:ext>
            </a:extLst>
          </p:cNvPr>
          <p:cNvPicPr>
            <a:picLocks noChangeAspect="1"/>
          </p:cNvPicPr>
          <p:nvPr/>
        </p:nvPicPr>
        <p:blipFill>
          <a:blip r:embed="rId74">
            <a:extLst>
              <a:ext uri="{28A0092B-C50C-407E-A947-70E740481C1C}">
                <a14:useLocalDpi xmlns:a14="http://schemas.microsoft.com/office/drawing/2010/main" val="0"/>
              </a:ext>
              <a:ext uri="{96DAC541-7B7A-43D3-8B79-37D633B846F1}">
                <asvg:svgBlip xmlns:asvg="http://schemas.microsoft.com/office/drawing/2016/SVG/main" r:embed="rId147"/>
              </a:ext>
            </a:extLst>
          </a:blip>
          <a:stretch>
            <a:fillRect/>
          </a:stretch>
        </p:blipFill>
        <p:spPr>
          <a:xfrm>
            <a:off x="5981700" y="5728952"/>
            <a:ext cx="228600" cy="228600"/>
          </a:xfrm>
          <a:prstGeom prst="rect">
            <a:avLst/>
          </a:prstGeom>
        </p:spPr>
      </p:pic>
      <p:pic>
        <p:nvPicPr>
          <p:cNvPr id="792" name="Graphique 791">
            <a:extLst>
              <a:ext uri="{FF2B5EF4-FFF2-40B4-BE49-F238E27FC236}">
                <a16:creationId xmlns:a16="http://schemas.microsoft.com/office/drawing/2014/main" id="{E9DE43EA-AB82-429F-86C0-5852D3EB8475}"/>
              </a:ext>
            </a:extLst>
          </p:cNvPr>
          <p:cNvPicPr>
            <a:picLocks noChangeAspect="1"/>
          </p:cNvPicPr>
          <p:nvPr/>
        </p:nvPicPr>
        <p:blipFill>
          <a:blip r:embed="rId75">
            <a:extLst>
              <a:ext uri="{28A0092B-C50C-407E-A947-70E740481C1C}">
                <a14:useLocalDpi xmlns:a14="http://schemas.microsoft.com/office/drawing/2010/main" val="0"/>
              </a:ext>
              <a:ext uri="{96DAC541-7B7A-43D3-8B79-37D633B846F1}">
                <asvg:svgBlip xmlns:asvg="http://schemas.microsoft.com/office/drawing/2016/SVG/main" r:embed="rId149"/>
              </a:ext>
            </a:extLst>
          </a:blip>
          <a:stretch>
            <a:fillRect/>
          </a:stretch>
        </p:blipFill>
        <p:spPr>
          <a:xfrm>
            <a:off x="6774071" y="5728952"/>
            <a:ext cx="228600" cy="228600"/>
          </a:xfrm>
          <a:prstGeom prst="rect">
            <a:avLst/>
          </a:prstGeom>
        </p:spPr>
      </p:pic>
      <p:pic>
        <p:nvPicPr>
          <p:cNvPr id="794" name="Graphique 793">
            <a:extLst>
              <a:ext uri="{FF2B5EF4-FFF2-40B4-BE49-F238E27FC236}">
                <a16:creationId xmlns:a16="http://schemas.microsoft.com/office/drawing/2014/main" id="{476E4A81-C467-4AE4-A915-B0B795ACDA8B}"/>
              </a:ext>
            </a:extLst>
          </p:cNvPr>
          <p:cNvPicPr>
            <a:picLocks noChangeAspect="1"/>
          </p:cNvPicPr>
          <p:nvPr/>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151"/>
              </a:ext>
            </a:extLst>
          </a:blip>
          <a:stretch>
            <a:fillRect/>
          </a:stretch>
        </p:blipFill>
        <p:spPr>
          <a:xfrm>
            <a:off x="7566442" y="5728952"/>
            <a:ext cx="228600" cy="228600"/>
          </a:xfrm>
          <a:prstGeom prst="rect">
            <a:avLst/>
          </a:prstGeom>
        </p:spPr>
      </p:pic>
      <p:pic>
        <p:nvPicPr>
          <p:cNvPr id="796" name="Graphique 795">
            <a:extLst>
              <a:ext uri="{FF2B5EF4-FFF2-40B4-BE49-F238E27FC236}">
                <a16:creationId xmlns:a16="http://schemas.microsoft.com/office/drawing/2014/main" id="{20850835-B1FB-43B8-8705-1D1A259DF1F0}"/>
              </a:ext>
            </a:extLst>
          </p:cNvPr>
          <p:cNvPicPr>
            <a:picLocks noChangeAspect="1"/>
          </p:cNvPicPr>
          <p:nvPr/>
        </p:nvPicPr>
        <p:blipFill>
          <a:blip r:embed="rId77">
            <a:extLst>
              <a:ext uri="{28A0092B-C50C-407E-A947-70E740481C1C}">
                <a14:useLocalDpi xmlns:a14="http://schemas.microsoft.com/office/drawing/2010/main" val="0"/>
              </a:ext>
              <a:ext uri="{96DAC541-7B7A-43D3-8B79-37D633B846F1}">
                <asvg:svgBlip xmlns:asvg="http://schemas.microsoft.com/office/drawing/2016/SVG/main" r:embed="rId153"/>
              </a:ext>
            </a:extLst>
          </a:blip>
          <a:stretch>
            <a:fillRect/>
          </a:stretch>
        </p:blipFill>
        <p:spPr>
          <a:xfrm>
            <a:off x="8358813" y="5728952"/>
            <a:ext cx="228600" cy="228600"/>
          </a:xfrm>
          <a:prstGeom prst="rect">
            <a:avLst/>
          </a:prstGeom>
        </p:spPr>
      </p:pic>
      <p:pic>
        <p:nvPicPr>
          <p:cNvPr id="798" name="Graphique 797">
            <a:extLst>
              <a:ext uri="{FF2B5EF4-FFF2-40B4-BE49-F238E27FC236}">
                <a16:creationId xmlns:a16="http://schemas.microsoft.com/office/drawing/2014/main" id="{51FBA50B-B223-4296-A3F0-815D48316A82}"/>
              </a:ext>
            </a:extLst>
          </p:cNvPr>
          <p:cNvPicPr>
            <a:picLocks noChangeAspect="1"/>
          </p:cNvPicPr>
          <p:nvPr/>
        </p:nvPicPr>
        <p:blipFill>
          <a:blip r:embed="rId78">
            <a:extLst>
              <a:ext uri="{28A0092B-C50C-407E-A947-70E740481C1C}">
                <a14:useLocalDpi xmlns:a14="http://schemas.microsoft.com/office/drawing/2010/main" val="0"/>
              </a:ext>
              <a:ext uri="{96DAC541-7B7A-43D3-8B79-37D633B846F1}">
                <asvg:svgBlip xmlns:asvg="http://schemas.microsoft.com/office/drawing/2016/SVG/main" r:embed="rId155"/>
              </a:ext>
            </a:extLst>
          </a:blip>
          <a:stretch>
            <a:fillRect/>
          </a:stretch>
        </p:blipFill>
        <p:spPr>
          <a:xfrm>
            <a:off x="9151184" y="5728952"/>
            <a:ext cx="228600" cy="228600"/>
          </a:xfrm>
          <a:prstGeom prst="rect">
            <a:avLst/>
          </a:prstGeom>
        </p:spPr>
      </p:pic>
      <p:pic>
        <p:nvPicPr>
          <p:cNvPr id="800" name="Graphique 799">
            <a:extLst>
              <a:ext uri="{FF2B5EF4-FFF2-40B4-BE49-F238E27FC236}">
                <a16:creationId xmlns:a16="http://schemas.microsoft.com/office/drawing/2014/main" id="{8A64F377-6574-4243-AE29-0A105B9D1F33}"/>
              </a:ext>
            </a:extLst>
          </p:cNvPr>
          <p:cNvPicPr>
            <a:picLocks noChangeAspect="1"/>
          </p:cNvPicPr>
          <p:nvPr/>
        </p:nvPicPr>
        <p:blipFill>
          <a:blip r:embed="rId79">
            <a:extLst>
              <a:ext uri="{28A0092B-C50C-407E-A947-70E740481C1C}">
                <a14:useLocalDpi xmlns:a14="http://schemas.microsoft.com/office/drawing/2010/main" val="0"/>
              </a:ext>
              <a:ext uri="{96DAC541-7B7A-43D3-8B79-37D633B846F1}">
                <asvg:svgBlip xmlns:asvg="http://schemas.microsoft.com/office/drawing/2016/SVG/main" r:embed="rId157"/>
              </a:ext>
            </a:extLst>
          </a:blip>
          <a:stretch>
            <a:fillRect/>
          </a:stretch>
        </p:blipFill>
        <p:spPr>
          <a:xfrm>
            <a:off x="10735926" y="5728952"/>
            <a:ext cx="228600" cy="228600"/>
          </a:xfrm>
          <a:prstGeom prst="rect">
            <a:avLst/>
          </a:prstGeom>
        </p:spPr>
      </p:pic>
      <p:sp>
        <p:nvSpPr>
          <p:cNvPr id="160" name="TextBox 159">
            <a:extLst>
              <a:ext uri="{FF2B5EF4-FFF2-40B4-BE49-F238E27FC236}">
                <a16:creationId xmlns:a16="http://schemas.microsoft.com/office/drawing/2014/main" id="{985A3BB2-C950-41EA-88C9-64FFE4CF8921}"/>
              </a:ext>
            </a:extLst>
          </p:cNvPr>
          <p:cNvSpPr txBox="1"/>
          <p:nvPr/>
        </p:nvSpPr>
        <p:spPr>
          <a:xfrm>
            <a:off x="3845719" y="622848"/>
            <a:ext cx="4500563" cy="430887"/>
          </a:xfrm>
          <a:prstGeom prst="rect">
            <a:avLst/>
          </a:prstGeom>
          <a:noFill/>
        </p:spPr>
        <p:txBody>
          <a:bodyPr wrap="square" lIns="0" tIns="0" rIns="0" bIns="0" rtlCol="0">
            <a:spAutoFit/>
          </a:bodyPr>
          <a:lstStyle>
            <a:defPPr>
              <a:defRPr lang="fr-FR"/>
            </a:defPPr>
            <a:lvl1pPr>
              <a:defRPr sz="2800" b="0" kern="0">
                <a:solidFill>
                  <a:schemeClr val="bg1"/>
                </a:solidFill>
                <a:latin typeface="+mj-lt"/>
              </a:defRPr>
            </a:lvl1pPr>
          </a:lstStyle>
          <a:p>
            <a:pPr algn="ctr"/>
            <a:r>
              <a:rPr lang="fr-FR" b="1" err="1">
                <a:solidFill>
                  <a:schemeClr val="bg1">
                    <a:lumMod val="95000"/>
                    <a:lumOff val="5000"/>
                  </a:schemeClr>
                </a:solidFill>
                <a:latin typeface="Arial" panose="020b0604020202020204" pitchFamily="34" charset="0"/>
              </a:rPr>
              <a:t>Pictograms</a:t>
            </a:r>
          </a:p>
        </p:txBody>
      </p:sp>
    </p:spTree>
    <p:extLst>
      <p:ext uri="{BB962C8B-B14F-4D97-AF65-F5344CB8AC3E}">
        <p14:creationId xmlns:p14="http://schemas.microsoft.com/office/powerpoint/2010/main" val="873692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60" name="TextBox 159">
            <a:extLst>
              <a:ext uri="{FF2B5EF4-FFF2-40B4-BE49-F238E27FC236}">
                <a16:creationId xmlns:a16="http://schemas.microsoft.com/office/drawing/2014/main" id="{985A3BB2-C950-41EA-88C9-64FFE4CF8921}"/>
              </a:ext>
            </a:extLst>
          </p:cNvPr>
          <p:cNvSpPr txBox="1"/>
          <p:nvPr/>
        </p:nvSpPr>
        <p:spPr>
          <a:xfrm>
            <a:off x="3845719" y="622848"/>
            <a:ext cx="4500563" cy="430887"/>
          </a:xfrm>
          <a:prstGeom prst="rect">
            <a:avLst/>
          </a:prstGeom>
          <a:noFill/>
        </p:spPr>
        <p:txBody>
          <a:bodyPr wrap="square" lIns="0" tIns="0" rIns="0" bIns="0" rtlCol="0">
            <a:spAutoFit/>
          </a:bodyPr>
          <a:lstStyle>
            <a:defPPr>
              <a:defRPr lang="fr-FR"/>
            </a:defPPr>
            <a:lvl1pPr algn="ctr">
              <a:defRPr sz="2800" b="0" kern="0">
                <a:solidFill>
                  <a:schemeClr val="bg1"/>
                </a:solidFill>
                <a:latin typeface="+mj-lt"/>
              </a:defRPr>
            </a:lvl1pPr>
          </a:lstStyle>
          <a:p>
            <a:r>
              <a:rPr lang="fr-FR" b="1" err="1">
                <a:solidFill>
                  <a:schemeClr val="bg1">
                    <a:lumMod val="95000"/>
                    <a:lumOff val="5000"/>
                  </a:schemeClr>
                </a:solidFill>
                <a:latin typeface="Arial" panose="020b0604020202020204" pitchFamily="34" charset="0"/>
              </a:rPr>
              <a:t>Pictograms</a:t>
            </a:r>
          </a:p>
        </p:txBody>
      </p:sp>
      <p:pic>
        <p:nvPicPr>
          <p:cNvPr id="82" name="Graphique 2">
            <a:extLst>
              <a:ext uri="{FF2B5EF4-FFF2-40B4-BE49-F238E27FC236}">
                <a16:creationId xmlns:a16="http://schemas.microsoft.com/office/drawing/2014/main" id="{A0F2BEFF-FCE6-45E8-99B6-DAA27F2738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35926" y="5728952"/>
            <a:ext cx="228600" cy="228600"/>
          </a:xfrm>
          <a:prstGeom prst="rect">
            <a:avLst/>
          </a:prstGeom>
        </p:spPr>
      </p:pic>
      <p:pic>
        <p:nvPicPr>
          <p:cNvPr id="83" name="Graphique 4">
            <a:extLst>
              <a:ext uri="{FF2B5EF4-FFF2-40B4-BE49-F238E27FC236}">
                <a16:creationId xmlns:a16="http://schemas.microsoft.com/office/drawing/2014/main" id="{8963C714-AD35-4E88-AD4A-6E971EF330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474" y="1777552"/>
            <a:ext cx="228600" cy="228600"/>
          </a:xfrm>
          <a:prstGeom prst="rect">
            <a:avLst/>
          </a:prstGeom>
        </p:spPr>
      </p:pic>
      <p:pic>
        <p:nvPicPr>
          <p:cNvPr id="84" name="Graphique 6">
            <a:extLst>
              <a:ext uri="{FF2B5EF4-FFF2-40B4-BE49-F238E27FC236}">
                <a16:creationId xmlns:a16="http://schemas.microsoft.com/office/drawing/2014/main" id="{F2883DBD-E9C8-4142-99AB-3A52C9AEA4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9845" y="1777552"/>
            <a:ext cx="228600" cy="228600"/>
          </a:xfrm>
          <a:prstGeom prst="rect">
            <a:avLst/>
          </a:prstGeom>
        </p:spPr>
      </p:pic>
      <p:pic>
        <p:nvPicPr>
          <p:cNvPr id="85" name="Graphique 8">
            <a:extLst>
              <a:ext uri="{FF2B5EF4-FFF2-40B4-BE49-F238E27FC236}">
                <a16:creationId xmlns:a16="http://schemas.microsoft.com/office/drawing/2014/main" id="{0D8ADDE3-91BD-4E7C-A7C0-345076AE12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12216" y="1777552"/>
            <a:ext cx="228600" cy="228600"/>
          </a:xfrm>
          <a:prstGeom prst="rect">
            <a:avLst/>
          </a:prstGeom>
        </p:spPr>
      </p:pic>
      <p:pic>
        <p:nvPicPr>
          <p:cNvPr id="86" name="Graphique 10">
            <a:extLst>
              <a:ext uri="{FF2B5EF4-FFF2-40B4-BE49-F238E27FC236}">
                <a16:creationId xmlns:a16="http://schemas.microsoft.com/office/drawing/2014/main" id="{D10596B0-802E-4DB3-B4D0-855F75EE08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04587" y="1777552"/>
            <a:ext cx="228600" cy="228600"/>
          </a:xfrm>
          <a:prstGeom prst="rect">
            <a:avLst/>
          </a:prstGeom>
        </p:spPr>
      </p:pic>
      <p:pic>
        <p:nvPicPr>
          <p:cNvPr id="87" name="Graphique 12">
            <a:extLst>
              <a:ext uri="{FF2B5EF4-FFF2-40B4-BE49-F238E27FC236}">
                <a16:creationId xmlns:a16="http://schemas.microsoft.com/office/drawing/2014/main" id="{75666515-9780-4842-8A72-C3D00C57D0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96958" y="1777552"/>
            <a:ext cx="228600" cy="228600"/>
          </a:xfrm>
          <a:prstGeom prst="rect">
            <a:avLst/>
          </a:prstGeom>
        </p:spPr>
      </p:pic>
      <p:pic>
        <p:nvPicPr>
          <p:cNvPr id="88" name="Graphique 14">
            <a:extLst>
              <a:ext uri="{FF2B5EF4-FFF2-40B4-BE49-F238E27FC236}">
                <a16:creationId xmlns:a16="http://schemas.microsoft.com/office/drawing/2014/main" id="{26429736-1CB9-479A-A510-44BD5D07F2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89329" y="1777552"/>
            <a:ext cx="228600" cy="228600"/>
          </a:xfrm>
          <a:prstGeom prst="rect">
            <a:avLst/>
          </a:prstGeom>
        </p:spPr>
      </p:pic>
      <p:pic>
        <p:nvPicPr>
          <p:cNvPr id="89" name="Graphique 16">
            <a:extLst>
              <a:ext uri="{FF2B5EF4-FFF2-40B4-BE49-F238E27FC236}">
                <a16:creationId xmlns:a16="http://schemas.microsoft.com/office/drawing/2014/main" id="{59B29445-F460-4ED5-AA40-BADA1F6159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981700" y="1777552"/>
            <a:ext cx="228600" cy="228600"/>
          </a:xfrm>
          <a:prstGeom prst="rect">
            <a:avLst/>
          </a:prstGeom>
        </p:spPr>
      </p:pic>
      <p:pic>
        <p:nvPicPr>
          <p:cNvPr id="90" name="Graphique 18">
            <a:extLst>
              <a:ext uri="{FF2B5EF4-FFF2-40B4-BE49-F238E27FC236}">
                <a16:creationId xmlns:a16="http://schemas.microsoft.com/office/drawing/2014/main" id="{CDC361E9-C468-4858-A2ED-B7F778CAA8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74071" y="1777552"/>
            <a:ext cx="228600" cy="228600"/>
          </a:xfrm>
          <a:prstGeom prst="rect">
            <a:avLst/>
          </a:prstGeom>
        </p:spPr>
      </p:pic>
      <p:pic>
        <p:nvPicPr>
          <p:cNvPr id="91" name="Graphique 20">
            <a:extLst>
              <a:ext uri="{FF2B5EF4-FFF2-40B4-BE49-F238E27FC236}">
                <a16:creationId xmlns:a16="http://schemas.microsoft.com/office/drawing/2014/main" id="{960EE9F9-BD70-4655-8D1C-4466672B7A4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566442" y="1777552"/>
            <a:ext cx="228600" cy="228600"/>
          </a:xfrm>
          <a:prstGeom prst="rect">
            <a:avLst/>
          </a:prstGeom>
        </p:spPr>
      </p:pic>
      <p:pic>
        <p:nvPicPr>
          <p:cNvPr id="92" name="Graphique 22">
            <a:extLst>
              <a:ext uri="{FF2B5EF4-FFF2-40B4-BE49-F238E27FC236}">
                <a16:creationId xmlns:a16="http://schemas.microsoft.com/office/drawing/2014/main" id="{04133CD3-6335-49CF-A251-AAB5C5AAE2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358813" y="1777552"/>
            <a:ext cx="228600" cy="228600"/>
          </a:xfrm>
          <a:prstGeom prst="rect">
            <a:avLst/>
          </a:prstGeom>
        </p:spPr>
      </p:pic>
      <p:pic>
        <p:nvPicPr>
          <p:cNvPr id="93" name="Graphique 24">
            <a:extLst>
              <a:ext uri="{FF2B5EF4-FFF2-40B4-BE49-F238E27FC236}">
                <a16:creationId xmlns:a16="http://schemas.microsoft.com/office/drawing/2014/main" id="{3ACBC679-471D-410A-BA4C-9E516D614C4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51184" y="1777552"/>
            <a:ext cx="228600" cy="228600"/>
          </a:xfrm>
          <a:prstGeom prst="rect">
            <a:avLst/>
          </a:prstGeom>
        </p:spPr>
      </p:pic>
      <p:pic>
        <p:nvPicPr>
          <p:cNvPr id="94" name="Graphique 26">
            <a:extLst>
              <a:ext uri="{FF2B5EF4-FFF2-40B4-BE49-F238E27FC236}">
                <a16:creationId xmlns:a16="http://schemas.microsoft.com/office/drawing/2014/main" id="{E90E144E-0120-4C5F-9FA0-B06E86702D9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943555" y="1777552"/>
            <a:ext cx="228600" cy="228600"/>
          </a:xfrm>
          <a:prstGeom prst="rect">
            <a:avLst/>
          </a:prstGeom>
        </p:spPr>
      </p:pic>
      <p:pic>
        <p:nvPicPr>
          <p:cNvPr id="95" name="Graphique 28">
            <a:extLst>
              <a:ext uri="{FF2B5EF4-FFF2-40B4-BE49-F238E27FC236}">
                <a16:creationId xmlns:a16="http://schemas.microsoft.com/office/drawing/2014/main" id="{D9461371-8975-4EAB-A338-67405A15188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735926" y="1777552"/>
            <a:ext cx="228600" cy="228600"/>
          </a:xfrm>
          <a:prstGeom prst="rect">
            <a:avLst/>
          </a:prstGeom>
        </p:spPr>
      </p:pic>
      <p:pic>
        <p:nvPicPr>
          <p:cNvPr id="96" name="Graphique 30">
            <a:extLst>
              <a:ext uri="{FF2B5EF4-FFF2-40B4-BE49-F238E27FC236}">
                <a16:creationId xmlns:a16="http://schemas.microsoft.com/office/drawing/2014/main" id="{811556DC-D46C-4083-8CF7-E3AB9CD090F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227474" y="2567832"/>
            <a:ext cx="228600" cy="228600"/>
          </a:xfrm>
          <a:prstGeom prst="rect">
            <a:avLst/>
          </a:prstGeom>
        </p:spPr>
      </p:pic>
      <p:pic>
        <p:nvPicPr>
          <p:cNvPr id="97" name="Graphique 32">
            <a:extLst>
              <a:ext uri="{FF2B5EF4-FFF2-40B4-BE49-F238E27FC236}">
                <a16:creationId xmlns:a16="http://schemas.microsoft.com/office/drawing/2014/main" id="{9EFD818D-D1C7-4E16-8DD9-2A60ADCDA27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019845" y="2567832"/>
            <a:ext cx="228600" cy="228600"/>
          </a:xfrm>
          <a:prstGeom prst="rect">
            <a:avLst/>
          </a:prstGeom>
        </p:spPr>
      </p:pic>
      <p:pic>
        <p:nvPicPr>
          <p:cNvPr id="98" name="Graphique 34">
            <a:extLst>
              <a:ext uri="{FF2B5EF4-FFF2-40B4-BE49-F238E27FC236}">
                <a16:creationId xmlns:a16="http://schemas.microsoft.com/office/drawing/2014/main" id="{12A06ED9-07B6-4FA8-A3A7-09642627479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2812216" y="2567832"/>
            <a:ext cx="228600" cy="228600"/>
          </a:xfrm>
          <a:prstGeom prst="rect">
            <a:avLst/>
          </a:prstGeom>
        </p:spPr>
      </p:pic>
      <p:pic>
        <p:nvPicPr>
          <p:cNvPr id="99" name="Graphique 36">
            <a:extLst>
              <a:ext uri="{FF2B5EF4-FFF2-40B4-BE49-F238E27FC236}">
                <a16:creationId xmlns:a16="http://schemas.microsoft.com/office/drawing/2014/main" id="{317E1C94-E78E-489B-890B-481F3CF1229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604587" y="2567832"/>
            <a:ext cx="228600" cy="228600"/>
          </a:xfrm>
          <a:prstGeom prst="rect">
            <a:avLst/>
          </a:prstGeom>
        </p:spPr>
      </p:pic>
      <p:pic>
        <p:nvPicPr>
          <p:cNvPr id="100" name="Graphique 38">
            <a:extLst>
              <a:ext uri="{FF2B5EF4-FFF2-40B4-BE49-F238E27FC236}">
                <a16:creationId xmlns:a16="http://schemas.microsoft.com/office/drawing/2014/main" id="{0F5FCC5C-803D-42C8-A22D-DEA70D02DA7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396958" y="2567832"/>
            <a:ext cx="228600" cy="228600"/>
          </a:xfrm>
          <a:prstGeom prst="rect">
            <a:avLst/>
          </a:prstGeom>
        </p:spPr>
      </p:pic>
      <p:pic>
        <p:nvPicPr>
          <p:cNvPr id="101" name="Graphique 40">
            <a:extLst>
              <a:ext uri="{FF2B5EF4-FFF2-40B4-BE49-F238E27FC236}">
                <a16:creationId xmlns:a16="http://schemas.microsoft.com/office/drawing/2014/main" id="{02A0024D-896D-4611-A552-4E9A332402E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5189329" y="2567832"/>
            <a:ext cx="228600" cy="228600"/>
          </a:xfrm>
          <a:prstGeom prst="rect">
            <a:avLst/>
          </a:prstGeom>
        </p:spPr>
      </p:pic>
      <p:pic>
        <p:nvPicPr>
          <p:cNvPr id="102" name="Graphique 42">
            <a:extLst>
              <a:ext uri="{FF2B5EF4-FFF2-40B4-BE49-F238E27FC236}">
                <a16:creationId xmlns:a16="http://schemas.microsoft.com/office/drawing/2014/main" id="{4BA9C3E7-40B0-4BD9-B616-0BBCD40007A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5981700" y="2567832"/>
            <a:ext cx="228600" cy="228600"/>
          </a:xfrm>
          <a:prstGeom prst="rect">
            <a:avLst/>
          </a:prstGeom>
        </p:spPr>
      </p:pic>
      <p:pic>
        <p:nvPicPr>
          <p:cNvPr id="103" name="Graphique 44">
            <a:extLst>
              <a:ext uri="{FF2B5EF4-FFF2-40B4-BE49-F238E27FC236}">
                <a16:creationId xmlns:a16="http://schemas.microsoft.com/office/drawing/2014/main" id="{9E12A1DE-94D5-4704-A87C-B63029D0CA0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6774071" y="2567832"/>
            <a:ext cx="228600" cy="228600"/>
          </a:xfrm>
          <a:prstGeom prst="rect">
            <a:avLst/>
          </a:prstGeom>
        </p:spPr>
      </p:pic>
      <p:pic>
        <p:nvPicPr>
          <p:cNvPr id="104" name="Graphique 46">
            <a:extLst>
              <a:ext uri="{FF2B5EF4-FFF2-40B4-BE49-F238E27FC236}">
                <a16:creationId xmlns:a16="http://schemas.microsoft.com/office/drawing/2014/main" id="{5CEF4E20-A7B3-48FE-9F36-E8AC3014D02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566442" y="2567832"/>
            <a:ext cx="228600" cy="228600"/>
          </a:xfrm>
          <a:prstGeom prst="rect">
            <a:avLst/>
          </a:prstGeom>
        </p:spPr>
      </p:pic>
      <p:pic>
        <p:nvPicPr>
          <p:cNvPr id="105" name="Graphique 48">
            <a:extLst>
              <a:ext uri="{FF2B5EF4-FFF2-40B4-BE49-F238E27FC236}">
                <a16:creationId xmlns:a16="http://schemas.microsoft.com/office/drawing/2014/main" id="{81C8042D-8021-4A54-85E6-AB2B33E0B7B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8358813" y="2567832"/>
            <a:ext cx="228600" cy="228600"/>
          </a:xfrm>
          <a:prstGeom prst="rect">
            <a:avLst/>
          </a:prstGeom>
        </p:spPr>
      </p:pic>
      <p:pic>
        <p:nvPicPr>
          <p:cNvPr id="106" name="Graphique 50">
            <a:extLst>
              <a:ext uri="{FF2B5EF4-FFF2-40B4-BE49-F238E27FC236}">
                <a16:creationId xmlns:a16="http://schemas.microsoft.com/office/drawing/2014/main" id="{BC0864DB-DCBC-425E-8AE7-AD001215E2D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9151184" y="2567832"/>
            <a:ext cx="228600" cy="228600"/>
          </a:xfrm>
          <a:prstGeom prst="rect">
            <a:avLst/>
          </a:prstGeom>
        </p:spPr>
      </p:pic>
      <p:pic>
        <p:nvPicPr>
          <p:cNvPr id="107" name="Graphique 52">
            <a:extLst>
              <a:ext uri="{FF2B5EF4-FFF2-40B4-BE49-F238E27FC236}">
                <a16:creationId xmlns:a16="http://schemas.microsoft.com/office/drawing/2014/main" id="{42E0172E-6F3F-4027-81BD-60A013C09E3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9943555" y="2567832"/>
            <a:ext cx="228600" cy="228600"/>
          </a:xfrm>
          <a:prstGeom prst="rect">
            <a:avLst/>
          </a:prstGeom>
        </p:spPr>
      </p:pic>
      <p:pic>
        <p:nvPicPr>
          <p:cNvPr id="108" name="Graphique 54">
            <a:extLst>
              <a:ext uri="{FF2B5EF4-FFF2-40B4-BE49-F238E27FC236}">
                <a16:creationId xmlns:a16="http://schemas.microsoft.com/office/drawing/2014/main" id="{493B59CA-52B1-4BA6-B3DF-16E406DCC45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10735926" y="2567832"/>
            <a:ext cx="228600" cy="228600"/>
          </a:xfrm>
          <a:prstGeom prst="rect">
            <a:avLst/>
          </a:prstGeom>
        </p:spPr>
      </p:pic>
      <p:pic>
        <p:nvPicPr>
          <p:cNvPr id="109" name="Graphique 56">
            <a:extLst>
              <a:ext uri="{FF2B5EF4-FFF2-40B4-BE49-F238E27FC236}">
                <a16:creationId xmlns:a16="http://schemas.microsoft.com/office/drawing/2014/main" id="{73E287B3-7FAF-4E3B-BA56-FEB29EDF922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1227474" y="3358112"/>
            <a:ext cx="228600" cy="228600"/>
          </a:xfrm>
          <a:prstGeom prst="rect">
            <a:avLst/>
          </a:prstGeom>
        </p:spPr>
      </p:pic>
      <p:pic>
        <p:nvPicPr>
          <p:cNvPr id="110" name="Graphique 58">
            <a:extLst>
              <a:ext uri="{FF2B5EF4-FFF2-40B4-BE49-F238E27FC236}">
                <a16:creationId xmlns:a16="http://schemas.microsoft.com/office/drawing/2014/main" id="{CC4EB1DE-A7E3-44A5-B622-F6FD3419CDE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2019845" y="3358112"/>
            <a:ext cx="228600" cy="228600"/>
          </a:xfrm>
          <a:prstGeom prst="rect">
            <a:avLst/>
          </a:prstGeom>
        </p:spPr>
      </p:pic>
      <p:pic>
        <p:nvPicPr>
          <p:cNvPr id="111" name="Graphique 60">
            <a:extLst>
              <a:ext uri="{FF2B5EF4-FFF2-40B4-BE49-F238E27FC236}">
                <a16:creationId xmlns:a16="http://schemas.microsoft.com/office/drawing/2014/main" id="{E00FB219-9E2B-49D7-B76F-67CFBCAAF88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2812216" y="3358112"/>
            <a:ext cx="228600" cy="228600"/>
          </a:xfrm>
          <a:prstGeom prst="rect">
            <a:avLst/>
          </a:prstGeom>
        </p:spPr>
      </p:pic>
      <p:pic>
        <p:nvPicPr>
          <p:cNvPr id="112" name="Graphique 62">
            <a:extLst>
              <a:ext uri="{FF2B5EF4-FFF2-40B4-BE49-F238E27FC236}">
                <a16:creationId xmlns:a16="http://schemas.microsoft.com/office/drawing/2014/main" id="{B30E15F4-D9C6-454A-8B6C-5A9923E43E3C}"/>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3604587" y="3358112"/>
            <a:ext cx="228600" cy="228600"/>
          </a:xfrm>
          <a:prstGeom prst="rect">
            <a:avLst/>
          </a:prstGeom>
        </p:spPr>
      </p:pic>
      <p:pic>
        <p:nvPicPr>
          <p:cNvPr id="113" name="Graphique 512">
            <a:extLst>
              <a:ext uri="{FF2B5EF4-FFF2-40B4-BE49-F238E27FC236}">
                <a16:creationId xmlns:a16="http://schemas.microsoft.com/office/drawing/2014/main" id="{1E06DCEA-B86D-4AD8-B744-56EA2D06BE6B}"/>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4396958" y="3358112"/>
            <a:ext cx="228600" cy="228600"/>
          </a:xfrm>
          <a:prstGeom prst="rect">
            <a:avLst/>
          </a:prstGeom>
        </p:spPr>
      </p:pic>
      <p:pic>
        <p:nvPicPr>
          <p:cNvPr id="114" name="Graphique 514">
            <a:extLst>
              <a:ext uri="{FF2B5EF4-FFF2-40B4-BE49-F238E27FC236}">
                <a16:creationId xmlns:a16="http://schemas.microsoft.com/office/drawing/2014/main" id="{4920DCB2-5E41-411E-BCE8-D3570D3F3C63}"/>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5189329" y="3358112"/>
            <a:ext cx="228600" cy="228600"/>
          </a:xfrm>
          <a:prstGeom prst="rect">
            <a:avLst/>
          </a:prstGeom>
        </p:spPr>
      </p:pic>
      <p:pic>
        <p:nvPicPr>
          <p:cNvPr id="115" name="Graphique 516">
            <a:extLst>
              <a:ext uri="{FF2B5EF4-FFF2-40B4-BE49-F238E27FC236}">
                <a16:creationId xmlns:a16="http://schemas.microsoft.com/office/drawing/2014/main" id="{15481885-DC45-4CC1-B86E-02247BE0CF92}"/>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5981700" y="3358112"/>
            <a:ext cx="228600" cy="228600"/>
          </a:xfrm>
          <a:prstGeom prst="rect">
            <a:avLst/>
          </a:prstGeom>
        </p:spPr>
      </p:pic>
      <p:pic>
        <p:nvPicPr>
          <p:cNvPr id="116" name="Graphique 518">
            <a:extLst>
              <a:ext uri="{FF2B5EF4-FFF2-40B4-BE49-F238E27FC236}">
                <a16:creationId xmlns:a16="http://schemas.microsoft.com/office/drawing/2014/main" id="{25BCD944-693D-4E6A-9DB9-3998A8102C3B}"/>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6774071" y="3358112"/>
            <a:ext cx="228600" cy="228600"/>
          </a:xfrm>
          <a:prstGeom prst="rect">
            <a:avLst/>
          </a:prstGeom>
        </p:spPr>
      </p:pic>
      <p:pic>
        <p:nvPicPr>
          <p:cNvPr id="117" name="Graphique 520">
            <a:extLst>
              <a:ext uri="{FF2B5EF4-FFF2-40B4-BE49-F238E27FC236}">
                <a16:creationId xmlns:a16="http://schemas.microsoft.com/office/drawing/2014/main" id="{62056ED8-10B0-44B2-ADB1-071BC4EBD27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7566442" y="3358112"/>
            <a:ext cx="228600" cy="228600"/>
          </a:xfrm>
          <a:prstGeom prst="rect">
            <a:avLst/>
          </a:prstGeom>
        </p:spPr>
      </p:pic>
      <p:pic>
        <p:nvPicPr>
          <p:cNvPr id="118" name="Graphique 522">
            <a:extLst>
              <a:ext uri="{FF2B5EF4-FFF2-40B4-BE49-F238E27FC236}">
                <a16:creationId xmlns:a16="http://schemas.microsoft.com/office/drawing/2014/main" id="{4EF24B8B-10BF-48BA-AF58-3E62BB8B53A2}"/>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8358813" y="3358112"/>
            <a:ext cx="228600" cy="228600"/>
          </a:xfrm>
          <a:prstGeom prst="rect">
            <a:avLst/>
          </a:prstGeom>
        </p:spPr>
      </p:pic>
      <p:pic>
        <p:nvPicPr>
          <p:cNvPr id="119" name="Graphique 524">
            <a:extLst>
              <a:ext uri="{FF2B5EF4-FFF2-40B4-BE49-F238E27FC236}">
                <a16:creationId xmlns:a16="http://schemas.microsoft.com/office/drawing/2014/main" id="{C366F831-2CD3-4FD0-8569-F6ADF65EA9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9151184" y="3358112"/>
            <a:ext cx="228600" cy="228600"/>
          </a:xfrm>
          <a:prstGeom prst="rect">
            <a:avLst/>
          </a:prstGeom>
        </p:spPr>
      </p:pic>
      <p:pic>
        <p:nvPicPr>
          <p:cNvPr id="120" name="Graphique 526">
            <a:extLst>
              <a:ext uri="{FF2B5EF4-FFF2-40B4-BE49-F238E27FC236}">
                <a16:creationId xmlns:a16="http://schemas.microsoft.com/office/drawing/2014/main" id="{DF00E744-3F88-467C-8102-AF70E5D12FD6}"/>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79"/>
              </a:ext>
            </a:extLst>
          </a:blip>
          <a:stretch>
            <a:fillRect/>
          </a:stretch>
        </p:blipFill>
        <p:spPr>
          <a:xfrm>
            <a:off x="9943555" y="3358112"/>
            <a:ext cx="228600" cy="228600"/>
          </a:xfrm>
          <a:prstGeom prst="rect">
            <a:avLst/>
          </a:prstGeom>
        </p:spPr>
      </p:pic>
      <p:pic>
        <p:nvPicPr>
          <p:cNvPr id="121" name="Graphique 528">
            <a:extLst>
              <a:ext uri="{FF2B5EF4-FFF2-40B4-BE49-F238E27FC236}">
                <a16:creationId xmlns:a16="http://schemas.microsoft.com/office/drawing/2014/main" id="{8F98D219-CB8B-43D0-8CE2-8B59458035C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81"/>
              </a:ext>
            </a:extLst>
          </a:blip>
          <a:stretch>
            <a:fillRect/>
          </a:stretch>
        </p:blipFill>
        <p:spPr>
          <a:xfrm>
            <a:off x="10735926" y="3358112"/>
            <a:ext cx="228600" cy="228600"/>
          </a:xfrm>
          <a:prstGeom prst="rect">
            <a:avLst/>
          </a:prstGeom>
        </p:spPr>
      </p:pic>
      <p:pic>
        <p:nvPicPr>
          <p:cNvPr id="122" name="Graphique 530">
            <a:extLst>
              <a:ext uri="{FF2B5EF4-FFF2-40B4-BE49-F238E27FC236}">
                <a16:creationId xmlns:a16="http://schemas.microsoft.com/office/drawing/2014/main" id="{1ADBC93F-707C-4E7A-93C4-E66F8119BB4D}"/>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1227474" y="4148392"/>
            <a:ext cx="228600" cy="228600"/>
          </a:xfrm>
          <a:prstGeom prst="rect">
            <a:avLst/>
          </a:prstGeom>
        </p:spPr>
      </p:pic>
      <p:pic>
        <p:nvPicPr>
          <p:cNvPr id="123" name="Graphique 532">
            <a:extLst>
              <a:ext uri="{FF2B5EF4-FFF2-40B4-BE49-F238E27FC236}">
                <a16:creationId xmlns:a16="http://schemas.microsoft.com/office/drawing/2014/main" id="{0A64275F-FBB6-4BE4-9DF7-3A6C482D3D99}"/>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85"/>
              </a:ext>
            </a:extLst>
          </a:blip>
          <a:stretch>
            <a:fillRect/>
          </a:stretch>
        </p:blipFill>
        <p:spPr>
          <a:xfrm>
            <a:off x="2019845" y="4148392"/>
            <a:ext cx="228600" cy="228600"/>
          </a:xfrm>
          <a:prstGeom prst="rect">
            <a:avLst/>
          </a:prstGeom>
        </p:spPr>
      </p:pic>
      <p:pic>
        <p:nvPicPr>
          <p:cNvPr id="124" name="Graphique 534">
            <a:extLst>
              <a:ext uri="{FF2B5EF4-FFF2-40B4-BE49-F238E27FC236}">
                <a16:creationId xmlns:a16="http://schemas.microsoft.com/office/drawing/2014/main" id="{1CB1F368-5250-4C19-826F-50A4C35C8C9B}"/>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a:off x="2812216" y="4148392"/>
            <a:ext cx="228600" cy="228600"/>
          </a:xfrm>
          <a:prstGeom prst="rect">
            <a:avLst/>
          </a:prstGeom>
        </p:spPr>
      </p:pic>
      <p:pic>
        <p:nvPicPr>
          <p:cNvPr id="125" name="Graphique 536">
            <a:extLst>
              <a:ext uri="{FF2B5EF4-FFF2-40B4-BE49-F238E27FC236}">
                <a16:creationId xmlns:a16="http://schemas.microsoft.com/office/drawing/2014/main" id="{4E34619D-B9A9-4A3A-8051-4801E513AA7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a:off x="3604587" y="4148392"/>
            <a:ext cx="228600" cy="228600"/>
          </a:xfrm>
          <a:prstGeom prst="rect">
            <a:avLst/>
          </a:prstGeom>
        </p:spPr>
      </p:pic>
      <p:pic>
        <p:nvPicPr>
          <p:cNvPr id="126" name="Graphique 538">
            <a:extLst>
              <a:ext uri="{FF2B5EF4-FFF2-40B4-BE49-F238E27FC236}">
                <a16:creationId xmlns:a16="http://schemas.microsoft.com/office/drawing/2014/main" id="{AC47AB3E-1861-4A42-817E-FC9EA0221268}"/>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91"/>
              </a:ext>
            </a:extLst>
          </a:blip>
          <a:stretch>
            <a:fillRect/>
          </a:stretch>
        </p:blipFill>
        <p:spPr>
          <a:xfrm>
            <a:off x="4396958" y="4148392"/>
            <a:ext cx="228600" cy="228600"/>
          </a:xfrm>
          <a:prstGeom prst="rect">
            <a:avLst/>
          </a:prstGeom>
        </p:spPr>
      </p:pic>
      <p:pic>
        <p:nvPicPr>
          <p:cNvPr id="127" name="Graphique 540">
            <a:extLst>
              <a:ext uri="{FF2B5EF4-FFF2-40B4-BE49-F238E27FC236}">
                <a16:creationId xmlns:a16="http://schemas.microsoft.com/office/drawing/2014/main" id="{06A03CCA-1AC1-4DEE-8215-EDFF0BC2966B}"/>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93"/>
              </a:ext>
            </a:extLst>
          </a:blip>
          <a:stretch>
            <a:fillRect/>
          </a:stretch>
        </p:blipFill>
        <p:spPr>
          <a:xfrm>
            <a:off x="5189329" y="4148392"/>
            <a:ext cx="228600" cy="228600"/>
          </a:xfrm>
          <a:prstGeom prst="rect">
            <a:avLst/>
          </a:prstGeom>
        </p:spPr>
      </p:pic>
      <p:pic>
        <p:nvPicPr>
          <p:cNvPr id="128" name="Graphique 542">
            <a:extLst>
              <a:ext uri="{FF2B5EF4-FFF2-40B4-BE49-F238E27FC236}">
                <a16:creationId xmlns:a16="http://schemas.microsoft.com/office/drawing/2014/main" id="{3C9917EF-A195-454F-AB9E-C9E996CB666F}"/>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95"/>
              </a:ext>
            </a:extLst>
          </a:blip>
          <a:stretch>
            <a:fillRect/>
          </a:stretch>
        </p:blipFill>
        <p:spPr>
          <a:xfrm>
            <a:off x="5981700" y="4148392"/>
            <a:ext cx="228600" cy="228600"/>
          </a:xfrm>
          <a:prstGeom prst="rect">
            <a:avLst/>
          </a:prstGeom>
        </p:spPr>
      </p:pic>
      <p:pic>
        <p:nvPicPr>
          <p:cNvPr id="129" name="Graphique 544">
            <a:extLst>
              <a:ext uri="{FF2B5EF4-FFF2-40B4-BE49-F238E27FC236}">
                <a16:creationId xmlns:a16="http://schemas.microsoft.com/office/drawing/2014/main" id="{16567155-286B-4F18-BF24-27B6B11C378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97"/>
              </a:ext>
            </a:extLst>
          </a:blip>
          <a:stretch>
            <a:fillRect/>
          </a:stretch>
        </p:blipFill>
        <p:spPr>
          <a:xfrm>
            <a:off x="6774071" y="4148392"/>
            <a:ext cx="228600" cy="228600"/>
          </a:xfrm>
          <a:prstGeom prst="rect">
            <a:avLst/>
          </a:prstGeom>
        </p:spPr>
      </p:pic>
      <p:pic>
        <p:nvPicPr>
          <p:cNvPr id="130" name="Graphique 546">
            <a:extLst>
              <a:ext uri="{FF2B5EF4-FFF2-40B4-BE49-F238E27FC236}">
                <a16:creationId xmlns:a16="http://schemas.microsoft.com/office/drawing/2014/main" id="{2708E580-C339-4F2B-BBAE-50D54D322A96}"/>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99"/>
              </a:ext>
            </a:extLst>
          </a:blip>
          <a:stretch>
            <a:fillRect/>
          </a:stretch>
        </p:blipFill>
        <p:spPr>
          <a:xfrm>
            <a:off x="7566442" y="4148392"/>
            <a:ext cx="228600" cy="228600"/>
          </a:xfrm>
          <a:prstGeom prst="rect">
            <a:avLst/>
          </a:prstGeom>
        </p:spPr>
      </p:pic>
      <p:pic>
        <p:nvPicPr>
          <p:cNvPr id="131" name="Graphique 548">
            <a:extLst>
              <a:ext uri="{FF2B5EF4-FFF2-40B4-BE49-F238E27FC236}">
                <a16:creationId xmlns:a16="http://schemas.microsoft.com/office/drawing/2014/main" id="{92681B51-E283-4A26-B77E-E75B1179EC7A}"/>
              </a:ext>
            </a:extLst>
          </p:cNvPr>
          <p:cNvPicPr>
            <a:picLocks noChangeAspect="1"/>
          </p:cNvPicPr>
          <p:nvPr/>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101"/>
              </a:ext>
            </a:extLst>
          </a:blip>
          <a:stretch>
            <a:fillRect/>
          </a:stretch>
        </p:blipFill>
        <p:spPr>
          <a:xfrm>
            <a:off x="8358813" y="4148392"/>
            <a:ext cx="228600" cy="228600"/>
          </a:xfrm>
          <a:prstGeom prst="rect">
            <a:avLst/>
          </a:prstGeom>
        </p:spPr>
      </p:pic>
      <p:pic>
        <p:nvPicPr>
          <p:cNvPr id="132" name="Graphique 550">
            <a:extLst>
              <a:ext uri="{FF2B5EF4-FFF2-40B4-BE49-F238E27FC236}">
                <a16:creationId xmlns:a16="http://schemas.microsoft.com/office/drawing/2014/main" id="{58FBD6DC-2268-468C-A9BD-2D7394F5FC6B}"/>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103"/>
              </a:ext>
            </a:extLst>
          </a:blip>
          <a:stretch>
            <a:fillRect/>
          </a:stretch>
        </p:blipFill>
        <p:spPr>
          <a:xfrm>
            <a:off x="9151184" y="4148392"/>
            <a:ext cx="228600" cy="228600"/>
          </a:xfrm>
          <a:prstGeom prst="rect">
            <a:avLst/>
          </a:prstGeom>
        </p:spPr>
      </p:pic>
      <p:pic>
        <p:nvPicPr>
          <p:cNvPr id="133" name="Graphique 552">
            <a:extLst>
              <a:ext uri="{FF2B5EF4-FFF2-40B4-BE49-F238E27FC236}">
                <a16:creationId xmlns:a16="http://schemas.microsoft.com/office/drawing/2014/main" id="{7E2344B2-0B44-4ADD-9BE7-8BB4910AEEB2}"/>
              </a:ext>
            </a:extLst>
          </p:cNvPr>
          <p:cNvPicPr>
            <a:picLocks noChangeAspect="1"/>
          </p:cNvPicPr>
          <p:nvPr/>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105"/>
              </a:ext>
            </a:extLst>
          </a:blip>
          <a:stretch>
            <a:fillRect/>
          </a:stretch>
        </p:blipFill>
        <p:spPr>
          <a:xfrm>
            <a:off x="9943555" y="4148392"/>
            <a:ext cx="228600" cy="228600"/>
          </a:xfrm>
          <a:prstGeom prst="rect">
            <a:avLst/>
          </a:prstGeom>
        </p:spPr>
      </p:pic>
      <p:pic>
        <p:nvPicPr>
          <p:cNvPr id="134" name="Graphique 554">
            <a:extLst>
              <a:ext uri="{FF2B5EF4-FFF2-40B4-BE49-F238E27FC236}">
                <a16:creationId xmlns:a16="http://schemas.microsoft.com/office/drawing/2014/main" id="{A41E5361-C5F2-4183-8845-6E3A2E9D9CD2}"/>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107"/>
              </a:ext>
            </a:extLst>
          </a:blip>
          <a:stretch>
            <a:fillRect/>
          </a:stretch>
        </p:blipFill>
        <p:spPr>
          <a:xfrm>
            <a:off x="10735926" y="4148392"/>
            <a:ext cx="228600" cy="228600"/>
          </a:xfrm>
          <a:prstGeom prst="rect">
            <a:avLst/>
          </a:prstGeom>
        </p:spPr>
      </p:pic>
      <p:pic>
        <p:nvPicPr>
          <p:cNvPr id="135" name="Graphique 556">
            <a:extLst>
              <a:ext uri="{FF2B5EF4-FFF2-40B4-BE49-F238E27FC236}">
                <a16:creationId xmlns:a16="http://schemas.microsoft.com/office/drawing/2014/main" id="{0B2E5C98-7BDE-46E2-99B0-5151A0D4C549}"/>
              </a:ext>
            </a:extLst>
          </p:cNvPr>
          <p:cNvPicPr>
            <a:picLocks noChangeAspect="1"/>
          </p:cNvPicPr>
          <p:nvPr/>
        </p:nvPicPr>
        <p:blipFill>
          <a:blip r:embed="rId55">
            <a:extLst>
              <a:ext uri="{28A0092B-C50C-407E-A947-70E740481C1C}">
                <a14:useLocalDpi xmlns:a14="http://schemas.microsoft.com/office/drawing/2010/main" val="0"/>
              </a:ext>
              <a:ext uri="{96DAC541-7B7A-43D3-8B79-37D633B846F1}">
                <asvg:svgBlip xmlns:asvg="http://schemas.microsoft.com/office/drawing/2016/SVG/main" r:embed="rId109"/>
              </a:ext>
            </a:extLst>
          </a:blip>
          <a:stretch>
            <a:fillRect/>
          </a:stretch>
        </p:blipFill>
        <p:spPr>
          <a:xfrm>
            <a:off x="1227474" y="4938672"/>
            <a:ext cx="228600" cy="228600"/>
          </a:xfrm>
          <a:prstGeom prst="rect">
            <a:avLst/>
          </a:prstGeom>
        </p:spPr>
      </p:pic>
      <p:pic>
        <p:nvPicPr>
          <p:cNvPr id="136" name="Graphique 558">
            <a:extLst>
              <a:ext uri="{FF2B5EF4-FFF2-40B4-BE49-F238E27FC236}">
                <a16:creationId xmlns:a16="http://schemas.microsoft.com/office/drawing/2014/main" id="{30E549EB-A866-4DB5-AF60-6963B09B6945}"/>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111"/>
              </a:ext>
            </a:extLst>
          </a:blip>
          <a:stretch>
            <a:fillRect/>
          </a:stretch>
        </p:blipFill>
        <p:spPr>
          <a:xfrm>
            <a:off x="2019845" y="4938672"/>
            <a:ext cx="228600" cy="228600"/>
          </a:xfrm>
          <a:prstGeom prst="rect">
            <a:avLst/>
          </a:prstGeom>
        </p:spPr>
      </p:pic>
      <p:pic>
        <p:nvPicPr>
          <p:cNvPr id="137" name="Graphique 560">
            <a:extLst>
              <a:ext uri="{FF2B5EF4-FFF2-40B4-BE49-F238E27FC236}">
                <a16:creationId xmlns:a16="http://schemas.microsoft.com/office/drawing/2014/main" id="{18E67A4A-405A-4468-B7E7-B82BCFD81431}"/>
              </a:ext>
            </a:extLst>
          </p:cNvPr>
          <p:cNvPicPr>
            <a:picLocks noChangeAspect="1"/>
          </p:cNvPicPr>
          <p:nvPr/>
        </p:nvPicPr>
        <p:blipFill>
          <a:blip r:embed="rId57">
            <a:extLst>
              <a:ext uri="{28A0092B-C50C-407E-A947-70E740481C1C}">
                <a14:useLocalDpi xmlns:a14="http://schemas.microsoft.com/office/drawing/2010/main" val="0"/>
              </a:ext>
              <a:ext uri="{96DAC541-7B7A-43D3-8B79-37D633B846F1}">
                <asvg:svgBlip xmlns:asvg="http://schemas.microsoft.com/office/drawing/2016/SVG/main" r:embed="rId113"/>
              </a:ext>
            </a:extLst>
          </a:blip>
          <a:stretch>
            <a:fillRect/>
          </a:stretch>
        </p:blipFill>
        <p:spPr>
          <a:xfrm>
            <a:off x="2812216" y="4938672"/>
            <a:ext cx="228600" cy="228600"/>
          </a:xfrm>
          <a:prstGeom prst="rect">
            <a:avLst/>
          </a:prstGeom>
        </p:spPr>
      </p:pic>
      <p:pic>
        <p:nvPicPr>
          <p:cNvPr id="138" name="Graphique 562">
            <a:extLst>
              <a:ext uri="{FF2B5EF4-FFF2-40B4-BE49-F238E27FC236}">
                <a16:creationId xmlns:a16="http://schemas.microsoft.com/office/drawing/2014/main" id="{A0F2FDE3-3E55-44DF-9257-A8615ADC6DAA}"/>
              </a:ext>
            </a:extLst>
          </p:cNvPr>
          <p:cNvPicPr>
            <a:picLocks noChangeAspect="1"/>
          </p:cNvPicPr>
          <p:nvPr/>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115"/>
              </a:ext>
            </a:extLst>
          </a:blip>
          <a:stretch>
            <a:fillRect/>
          </a:stretch>
        </p:blipFill>
        <p:spPr>
          <a:xfrm>
            <a:off x="3604587" y="4938672"/>
            <a:ext cx="228600" cy="228600"/>
          </a:xfrm>
          <a:prstGeom prst="rect">
            <a:avLst/>
          </a:prstGeom>
        </p:spPr>
      </p:pic>
      <p:pic>
        <p:nvPicPr>
          <p:cNvPr id="139" name="Graphique 564">
            <a:extLst>
              <a:ext uri="{FF2B5EF4-FFF2-40B4-BE49-F238E27FC236}">
                <a16:creationId xmlns:a16="http://schemas.microsoft.com/office/drawing/2014/main" id="{2BBE5374-5D02-4088-9EDE-348FFBBB487C}"/>
              </a:ext>
            </a:extLst>
          </p:cNvPr>
          <p:cNvPicPr>
            <a:picLocks noChangeAspect="1"/>
          </p:cNvPicPr>
          <p:nvPr/>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117"/>
              </a:ext>
            </a:extLst>
          </a:blip>
          <a:stretch>
            <a:fillRect/>
          </a:stretch>
        </p:blipFill>
        <p:spPr>
          <a:xfrm>
            <a:off x="4396958" y="4938672"/>
            <a:ext cx="228600" cy="228600"/>
          </a:xfrm>
          <a:prstGeom prst="rect">
            <a:avLst/>
          </a:prstGeom>
        </p:spPr>
      </p:pic>
      <p:pic>
        <p:nvPicPr>
          <p:cNvPr id="140" name="Graphique 644">
            <a:extLst>
              <a:ext uri="{FF2B5EF4-FFF2-40B4-BE49-F238E27FC236}">
                <a16:creationId xmlns:a16="http://schemas.microsoft.com/office/drawing/2014/main" id="{C2B496D0-2E12-4A47-B017-F890D77217D3}"/>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119"/>
              </a:ext>
            </a:extLst>
          </a:blip>
          <a:stretch>
            <a:fillRect/>
          </a:stretch>
        </p:blipFill>
        <p:spPr>
          <a:xfrm>
            <a:off x="5189329" y="4938672"/>
            <a:ext cx="228600" cy="228600"/>
          </a:xfrm>
          <a:prstGeom prst="rect">
            <a:avLst/>
          </a:prstGeom>
        </p:spPr>
      </p:pic>
      <p:pic>
        <p:nvPicPr>
          <p:cNvPr id="141" name="Graphique 648">
            <a:extLst>
              <a:ext uri="{FF2B5EF4-FFF2-40B4-BE49-F238E27FC236}">
                <a16:creationId xmlns:a16="http://schemas.microsoft.com/office/drawing/2014/main" id="{B661EB0A-F712-41E5-BC3A-DFDE0679F0D5}"/>
              </a:ext>
            </a:extLst>
          </p:cNvPr>
          <p:cNvPicPr>
            <a:picLocks noChangeAspect="1"/>
          </p:cNvPicPr>
          <p:nvPr/>
        </p:nvPicPr>
        <p:blipFill>
          <a:blip r:embed="rId61">
            <a:extLst>
              <a:ext uri="{28A0092B-C50C-407E-A947-70E740481C1C}">
                <a14:useLocalDpi xmlns:a14="http://schemas.microsoft.com/office/drawing/2010/main" val="0"/>
              </a:ext>
              <a:ext uri="{96DAC541-7B7A-43D3-8B79-37D633B846F1}">
                <asvg:svgBlip xmlns:asvg="http://schemas.microsoft.com/office/drawing/2016/SVG/main" r:embed="rId121"/>
              </a:ext>
            </a:extLst>
          </a:blip>
          <a:stretch>
            <a:fillRect/>
          </a:stretch>
        </p:blipFill>
        <p:spPr>
          <a:xfrm>
            <a:off x="5981700" y="4938672"/>
            <a:ext cx="228600" cy="228600"/>
          </a:xfrm>
          <a:prstGeom prst="rect">
            <a:avLst/>
          </a:prstGeom>
        </p:spPr>
      </p:pic>
      <p:pic>
        <p:nvPicPr>
          <p:cNvPr id="142" name="Graphique 652">
            <a:extLst>
              <a:ext uri="{FF2B5EF4-FFF2-40B4-BE49-F238E27FC236}">
                <a16:creationId xmlns:a16="http://schemas.microsoft.com/office/drawing/2014/main" id="{DE259007-09EF-4D29-A61B-0CFC97E03AD6}"/>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123"/>
              </a:ext>
            </a:extLst>
          </a:blip>
          <a:stretch>
            <a:fillRect/>
          </a:stretch>
        </p:blipFill>
        <p:spPr>
          <a:xfrm>
            <a:off x="6774071" y="4938672"/>
            <a:ext cx="228600" cy="228600"/>
          </a:xfrm>
          <a:prstGeom prst="rect">
            <a:avLst/>
          </a:prstGeom>
        </p:spPr>
      </p:pic>
      <p:pic>
        <p:nvPicPr>
          <p:cNvPr id="143" name="Graphique 656">
            <a:extLst>
              <a:ext uri="{FF2B5EF4-FFF2-40B4-BE49-F238E27FC236}">
                <a16:creationId xmlns:a16="http://schemas.microsoft.com/office/drawing/2014/main" id="{325DCC2E-E9B9-4C5B-ABDB-48E7D5874F22}"/>
              </a:ext>
            </a:extLst>
          </p:cNvPr>
          <p:cNvPicPr>
            <a:picLocks noChangeAspect="1"/>
          </p:cNvPicPr>
          <p:nvPr/>
        </p:nvPicPr>
        <p:blipFill>
          <a:blip r:embed="rId63">
            <a:extLst>
              <a:ext uri="{28A0092B-C50C-407E-A947-70E740481C1C}">
                <a14:useLocalDpi xmlns:a14="http://schemas.microsoft.com/office/drawing/2010/main" val="0"/>
              </a:ext>
              <a:ext uri="{96DAC541-7B7A-43D3-8B79-37D633B846F1}">
                <asvg:svgBlip xmlns:asvg="http://schemas.microsoft.com/office/drawing/2016/SVG/main" r:embed="rId125"/>
              </a:ext>
            </a:extLst>
          </a:blip>
          <a:stretch>
            <a:fillRect/>
          </a:stretch>
        </p:blipFill>
        <p:spPr>
          <a:xfrm>
            <a:off x="7566442" y="4938672"/>
            <a:ext cx="228600" cy="228600"/>
          </a:xfrm>
          <a:prstGeom prst="rect">
            <a:avLst/>
          </a:prstGeom>
        </p:spPr>
      </p:pic>
      <p:pic>
        <p:nvPicPr>
          <p:cNvPr id="144" name="Graphique 660">
            <a:extLst>
              <a:ext uri="{FF2B5EF4-FFF2-40B4-BE49-F238E27FC236}">
                <a16:creationId xmlns:a16="http://schemas.microsoft.com/office/drawing/2014/main" id="{1CE8063A-A4B0-4F32-A0DB-AEC0C3299EC5}"/>
              </a:ext>
            </a:extLst>
          </p:cNvPr>
          <p:cNvPicPr>
            <a:picLocks noChangeAspect="1"/>
          </p:cNvPicPr>
          <p:nvPr/>
        </p:nvPicPr>
        <p:blipFill>
          <a:blip r:embed="rId64">
            <a:extLst>
              <a:ext uri="{28A0092B-C50C-407E-A947-70E740481C1C}">
                <a14:useLocalDpi xmlns:a14="http://schemas.microsoft.com/office/drawing/2010/main" val="0"/>
              </a:ext>
              <a:ext uri="{96DAC541-7B7A-43D3-8B79-37D633B846F1}">
                <asvg:svgBlip xmlns:asvg="http://schemas.microsoft.com/office/drawing/2016/SVG/main" r:embed="rId127"/>
              </a:ext>
            </a:extLst>
          </a:blip>
          <a:stretch>
            <a:fillRect/>
          </a:stretch>
        </p:blipFill>
        <p:spPr>
          <a:xfrm>
            <a:off x="8358813" y="4938672"/>
            <a:ext cx="228600" cy="228600"/>
          </a:xfrm>
          <a:prstGeom prst="rect">
            <a:avLst/>
          </a:prstGeom>
        </p:spPr>
      </p:pic>
      <p:pic>
        <p:nvPicPr>
          <p:cNvPr id="145" name="Graphique 664">
            <a:extLst>
              <a:ext uri="{FF2B5EF4-FFF2-40B4-BE49-F238E27FC236}">
                <a16:creationId xmlns:a16="http://schemas.microsoft.com/office/drawing/2014/main" id="{0EB5C00C-C727-44E2-B72F-ED11096CE146}"/>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r:embed="rId129"/>
              </a:ext>
            </a:extLst>
          </a:blip>
          <a:stretch>
            <a:fillRect/>
          </a:stretch>
        </p:blipFill>
        <p:spPr>
          <a:xfrm>
            <a:off x="9151184" y="4938672"/>
            <a:ext cx="228600" cy="228600"/>
          </a:xfrm>
          <a:prstGeom prst="rect">
            <a:avLst/>
          </a:prstGeom>
        </p:spPr>
      </p:pic>
      <p:pic>
        <p:nvPicPr>
          <p:cNvPr id="146" name="Graphique 668">
            <a:extLst>
              <a:ext uri="{FF2B5EF4-FFF2-40B4-BE49-F238E27FC236}">
                <a16:creationId xmlns:a16="http://schemas.microsoft.com/office/drawing/2014/main" id="{71C91BCB-DA82-4B0B-8186-CFE08D4A000B}"/>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131"/>
              </a:ext>
            </a:extLst>
          </a:blip>
          <a:stretch>
            <a:fillRect/>
          </a:stretch>
        </p:blipFill>
        <p:spPr>
          <a:xfrm>
            <a:off x="9943555" y="4938672"/>
            <a:ext cx="228600" cy="228600"/>
          </a:xfrm>
          <a:prstGeom prst="rect">
            <a:avLst/>
          </a:prstGeom>
        </p:spPr>
      </p:pic>
      <p:pic>
        <p:nvPicPr>
          <p:cNvPr id="147" name="Graphique 672">
            <a:extLst>
              <a:ext uri="{FF2B5EF4-FFF2-40B4-BE49-F238E27FC236}">
                <a16:creationId xmlns:a16="http://schemas.microsoft.com/office/drawing/2014/main" id="{1E78BF9A-225A-4994-979F-C2BAFA15DB10}"/>
              </a:ext>
            </a:extLst>
          </p:cNvPr>
          <p:cNvPicPr>
            <a:picLocks noChangeAspect="1"/>
          </p:cNvPicPr>
          <p:nvPr/>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133"/>
              </a:ext>
            </a:extLst>
          </a:blip>
          <a:stretch>
            <a:fillRect/>
          </a:stretch>
        </p:blipFill>
        <p:spPr>
          <a:xfrm>
            <a:off x="10735926" y="4938672"/>
            <a:ext cx="228600" cy="228600"/>
          </a:xfrm>
          <a:prstGeom prst="rect">
            <a:avLst/>
          </a:prstGeom>
        </p:spPr>
      </p:pic>
      <p:pic>
        <p:nvPicPr>
          <p:cNvPr id="148" name="Graphique 676">
            <a:extLst>
              <a:ext uri="{FF2B5EF4-FFF2-40B4-BE49-F238E27FC236}">
                <a16:creationId xmlns:a16="http://schemas.microsoft.com/office/drawing/2014/main" id="{9F9C502B-B336-4CE7-AFBD-9FBB8E172E03}"/>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135"/>
              </a:ext>
            </a:extLst>
          </a:blip>
          <a:stretch>
            <a:fillRect/>
          </a:stretch>
        </p:blipFill>
        <p:spPr>
          <a:xfrm>
            <a:off x="1227474" y="5728952"/>
            <a:ext cx="228600" cy="228600"/>
          </a:xfrm>
          <a:prstGeom prst="rect">
            <a:avLst/>
          </a:prstGeom>
        </p:spPr>
      </p:pic>
      <p:pic>
        <p:nvPicPr>
          <p:cNvPr id="149" name="Graphique 680">
            <a:extLst>
              <a:ext uri="{FF2B5EF4-FFF2-40B4-BE49-F238E27FC236}">
                <a16:creationId xmlns:a16="http://schemas.microsoft.com/office/drawing/2014/main" id="{E742DE5A-DA90-428C-9847-92C007B9C520}"/>
              </a:ext>
            </a:extLst>
          </p:cNvPr>
          <p:cNvPicPr>
            <a:picLocks noChangeAspect="1"/>
          </p:cNvPicPr>
          <p:nvPr/>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137"/>
              </a:ext>
            </a:extLst>
          </a:blip>
          <a:stretch>
            <a:fillRect/>
          </a:stretch>
        </p:blipFill>
        <p:spPr>
          <a:xfrm>
            <a:off x="2019845" y="5728952"/>
            <a:ext cx="228600" cy="228600"/>
          </a:xfrm>
          <a:prstGeom prst="rect">
            <a:avLst/>
          </a:prstGeom>
        </p:spPr>
      </p:pic>
      <p:pic>
        <p:nvPicPr>
          <p:cNvPr id="150" name="Graphique 684">
            <a:extLst>
              <a:ext uri="{FF2B5EF4-FFF2-40B4-BE49-F238E27FC236}">
                <a16:creationId xmlns:a16="http://schemas.microsoft.com/office/drawing/2014/main" id="{3F767A85-B08D-42B2-A425-ECCEC02B04DF}"/>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139"/>
              </a:ext>
            </a:extLst>
          </a:blip>
          <a:stretch>
            <a:fillRect/>
          </a:stretch>
        </p:blipFill>
        <p:spPr>
          <a:xfrm>
            <a:off x="2812216" y="5728952"/>
            <a:ext cx="228600" cy="228600"/>
          </a:xfrm>
          <a:prstGeom prst="rect">
            <a:avLst/>
          </a:prstGeom>
        </p:spPr>
      </p:pic>
      <p:pic>
        <p:nvPicPr>
          <p:cNvPr id="151" name="Graphique 688">
            <a:extLst>
              <a:ext uri="{FF2B5EF4-FFF2-40B4-BE49-F238E27FC236}">
                <a16:creationId xmlns:a16="http://schemas.microsoft.com/office/drawing/2014/main" id="{0736005D-5DC9-4D46-988E-6791D6A90C60}"/>
              </a:ext>
            </a:extLst>
          </p:cNvPr>
          <p:cNvPicPr>
            <a:picLocks noChangeAspect="1"/>
          </p:cNvPicPr>
          <p:nvPr/>
        </p:nvPicPr>
        <p:blipFill>
          <a:blip r:embed="rId71">
            <a:extLst>
              <a:ext uri="{28A0092B-C50C-407E-A947-70E740481C1C}">
                <a14:useLocalDpi xmlns:a14="http://schemas.microsoft.com/office/drawing/2010/main" val="0"/>
              </a:ext>
              <a:ext uri="{96DAC541-7B7A-43D3-8B79-37D633B846F1}">
                <asvg:svgBlip xmlns:asvg="http://schemas.microsoft.com/office/drawing/2016/SVG/main" r:embed="rId141"/>
              </a:ext>
            </a:extLst>
          </a:blip>
          <a:stretch>
            <a:fillRect/>
          </a:stretch>
        </p:blipFill>
        <p:spPr>
          <a:xfrm>
            <a:off x="3604587" y="5728952"/>
            <a:ext cx="228600" cy="228600"/>
          </a:xfrm>
          <a:prstGeom prst="rect">
            <a:avLst/>
          </a:prstGeom>
        </p:spPr>
      </p:pic>
      <p:pic>
        <p:nvPicPr>
          <p:cNvPr id="152" name="Graphique 692">
            <a:extLst>
              <a:ext uri="{FF2B5EF4-FFF2-40B4-BE49-F238E27FC236}">
                <a16:creationId xmlns:a16="http://schemas.microsoft.com/office/drawing/2014/main" id="{59970F20-69D0-4E36-ACDD-9E6DEE1B0DC4}"/>
              </a:ext>
            </a:extLst>
          </p:cNvPr>
          <p:cNvPicPr>
            <a:picLocks noChangeAspect="1"/>
          </p:cNvPicPr>
          <p:nvPr/>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143"/>
              </a:ext>
            </a:extLst>
          </a:blip>
          <a:stretch>
            <a:fillRect/>
          </a:stretch>
        </p:blipFill>
        <p:spPr>
          <a:xfrm>
            <a:off x="4396958" y="5728952"/>
            <a:ext cx="228600" cy="228600"/>
          </a:xfrm>
          <a:prstGeom prst="rect">
            <a:avLst/>
          </a:prstGeom>
        </p:spPr>
      </p:pic>
      <p:pic>
        <p:nvPicPr>
          <p:cNvPr id="153" name="Graphique 696">
            <a:extLst>
              <a:ext uri="{FF2B5EF4-FFF2-40B4-BE49-F238E27FC236}">
                <a16:creationId xmlns:a16="http://schemas.microsoft.com/office/drawing/2014/main" id="{B32A195C-AB8F-447A-A547-DCF6AD3A4A79}"/>
              </a:ext>
            </a:extLst>
          </p:cNvPr>
          <p:cNvPicPr>
            <a:picLocks noChangeAspect="1"/>
          </p:cNvPicPr>
          <p:nvPr/>
        </p:nvPicPr>
        <p:blipFill>
          <a:blip r:embed="rId73">
            <a:extLst>
              <a:ext uri="{28A0092B-C50C-407E-A947-70E740481C1C}">
                <a14:useLocalDpi xmlns:a14="http://schemas.microsoft.com/office/drawing/2010/main" val="0"/>
              </a:ext>
              <a:ext uri="{96DAC541-7B7A-43D3-8B79-37D633B846F1}">
                <asvg:svgBlip xmlns:asvg="http://schemas.microsoft.com/office/drawing/2016/SVG/main" r:embed="rId145"/>
              </a:ext>
            </a:extLst>
          </a:blip>
          <a:stretch>
            <a:fillRect/>
          </a:stretch>
        </p:blipFill>
        <p:spPr>
          <a:xfrm>
            <a:off x="5189329" y="5728952"/>
            <a:ext cx="228600" cy="228600"/>
          </a:xfrm>
          <a:prstGeom prst="rect">
            <a:avLst/>
          </a:prstGeom>
        </p:spPr>
      </p:pic>
      <p:pic>
        <p:nvPicPr>
          <p:cNvPr id="154" name="Graphique 700">
            <a:extLst>
              <a:ext uri="{FF2B5EF4-FFF2-40B4-BE49-F238E27FC236}">
                <a16:creationId xmlns:a16="http://schemas.microsoft.com/office/drawing/2014/main" id="{07C0406B-48D4-48B6-87C5-8477931C571B}"/>
              </a:ext>
            </a:extLst>
          </p:cNvPr>
          <p:cNvPicPr>
            <a:picLocks noChangeAspect="1"/>
          </p:cNvPicPr>
          <p:nvPr/>
        </p:nvPicPr>
        <p:blipFill>
          <a:blip r:embed="rId74">
            <a:extLst>
              <a:ext uri="{28A0092B-C50C-407E-A947-70E740481C1C}">
                <a14:useLocalDpi xmlns:a14="http://schemas.microsoft.com/office/drawing/2010/main" val="0"/>
              </a:ext>
              <a:ext uri="{96DAC541-7B7A-43D3-8B79-37D633B846F1}">
                <asvg:svgBlip xmlns:asvg="http://schemas.microsoft.com/office/drawing/2016/SVG/main" r:embed="rId147"/>
              </a:ext>
            </a:extLst>
          </a:blip>
          <a:stretch>
            <a:fillRect/>
          </a:stretch>
        </p:blipFill>
        <p:spPr>
          <a:xfrm>
            <a:off x="5981700" y="5728952"/>
            <a:ext cx="228600" cy="228600"/>
          </a:xfrm>
          <a:prstGeom prst="rect">
            <a:avLst/>
          </a:prstGeom>
        </p:spPr>
      </p:pic>
      <p:pic>
        <p:nvPicPr>
          <p:cNvPr id="155" name="Graphique 704">
            <a:extLst>
              <a:ext uri="{FF2B5EF4-FFF2-40B4-BE49-F238E27FC236}">
                <a16:creationId xmlns:a16="http://schemas.microsoft.com/office/drawing/2014/main" id="{0C2DB20F-B3ED-44F0-BF5F-131689689FAE}"/>
              </a:ext>
            </a:extLst>
          </p:cNvPr>
          <p:cNvPicPr>
            <a:picLocks noChangeAspect="1"/>
          </p:cNvPicPr>
          <p:nvPr/>
        </p:nvPicPr>
        <p:blipFill>
          <a:blip r:embed="rId75">
            <a:extLst>
              <a:ext uri="{28A0092B-C50C-407E-A947-70E740481C1C}">
                <a14:useLocalDpi xmlns:a14="http://schemas.microsoft.com/office/drawing/2010/main" val="0"/>
              </a:ext>
              <a:ext uri="{96DAC541-7B7A-43D3-8B79-37D633B846F1}">
                <asvg:svgBlip xmlns:asvg="http://schemas.microsoft.com/office/drawing/2016/SVG/main" r:embed="rId149"/>
              </a:ext>
            </a:extLst>
          </a:blip>
          <a:stretch>
            <a:fillRect/>
          </a:stretch>
        </p:blipFill>
        <p:spPr>
          <a:xfrm>
            <a:off x="6774071" y="5728952"/>
            <a:ext cx="228600" cy="228600"/>
          </a:xfrm>
          <a:prstGeom prst="rect">
            <a:avLst/>
          </a:prstGeom>
        </p:spPr>
      </p:pic>
      <p:pic>
        <p:nvPicPr>
          <p:cNvPr id="156" name="Graphique 708">
            <a:extLst>
              <a:ext uri="{FF2B5EF4-FFF2-40B4-BE49-F238E27FC236}">
                <a16:creationId xmlns:a16="http://schemas.microsoft.com/office/drawing/2014/main" id="{7EC96C3B-5823-4F2C-B585-83E2193CDB8D}"/>
              </a:ext>
            </a:extLst>
          </p:cNvPr>
          <p:cNvPicPr>
            <a:picLocks noChangeAspect="1"/>
          </p:cNvPicPr>
          <p:nvPr/>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151"/>
              </a:ext>
            </a:extLst>
          </a:blip>
          <a:stretch>
            <a:fillRect/>
          </a:stretch>
        </p:blipFill>
        <p:spPr>
          <a:xfrm>
            <a:off x="7566442" y="5728952"/>
            <a:ext cx="228600" cy="228600"/>
          </a:xfrm>
          <a:prstGeom prst="rect">
            <a:avLst/>
          </a:prstGeom>
        </p:spPr>
      </p:pic>
      <p:pic>
        <p:nvPicPr>
          <p:cNvPr id="157" name="Graphique 712">
            <a:extLst>
              <a:ext uri="{FF2B5EF4-FFF2-40B4-BE49-F238E27FC236}">
                <a16:creationId xmlns:a16="http://schemas.microsoft.com/office/drawing/2014/main" id="{E5DB231B-8DE6-46CB-AA5E-B7A722F1F355}"/>
              </a:ext>
            </a:extLst>
          </p:cNvPr>
          <p:cNvPicPr>
            <a:picLocks noChangeAspect="1"/>
          </p:cNvPicPr>
          <p:nvPr/>
        </p:nvPicPr>
        <p:blipFill>
          <a:blip r:embed="rId77">
            <a:extLst>
              <a:ext uri="{28A0092B-C50C-407E-A947-70E740481C1C}">
                <a14:useLocalDpi xmlns:a14="http://schemas.microsoft.com/office/drawing/2010/main" val="0"/>
              </a:ext>
              <a:ext uri="{96DAC541-7B7A-43D3-8B79-37D633B846F1}">
                <asvg:svgBlip xmlns:asvg="http://schemas.microsoft.com/office/drawing/2016/SVG/main" r:embed="rId153"/>
              </a:ext>
            </a:extLst>
          </a:blip>
          <a:stretch>
            <a:fillRect/>
          </a:stretch>
        </p:blipFill>
        <p:spPr>
          <a:xfrm>
            <a:off x="8358813" y="5728952"/>
            <a:ext cx="228600" cy="228600"/>
          </a:xfrm>
          <a:prstGeom prst="rect">
            <a:avLst/>
          </a:prstGeom>
        </p:spPr>
      </p:pic>
      <p:pic>
        <p:nvPicPr>
          <p:cNvPr id="158" name="Graphique 716">
            <a:extLst>
              <a:ext uri="{FF2B5EF4-FFF2-40B4-BE49-F238E27FC236}">
                <a16:creationId xmlns:a16="http://schemas.microsoft.com/office/drawing/2014/main" id="{55BEAFB1-135D-4B3A-8312-D272050B7342}"/>
              </a:ext>
            </a:extLst>
          </p:cNvPr>
          <p:cNvPicPr>
            <a:picLocks noChangeAspect="1"/>
          </p:cNvPicPr>
          <p:nvPr/>
        </p:nvPicPr>
        <p:blipFill>
          <a:blip r:embed="rId78">
            <a:extLst>
              <a:ext uri="{28A0092B-C50C-407E-A947-70E740481C1C}">
                <a14:useLocalDpi xmlns:a14="http://schemas.microsoft.com/office/drawing/2010/main" val="0"/>
              </a:ext>
              <a:ext uri="{96DAC541-7B7A-43D3-8B79-37D633B846F1}">
                <asvg:svgBlip xmlns:asvg="http://schemas.microsoft.com/office/drawing/2016/SVG/main" r:embed="rId155"/>
              </a:ext>
            </a:extLst>
          </a:blip>
          <a:stretch>
            <a:fillRect/>
          </a:stretch>
        </p:blipFill>
        <p:spPr>
          <a:xfrm>
            <a:off x="9151184" y="5728952"/>
            <a:ext cx="228600" cy="228600"/>
          </a:xfrm>
          <a:prstGeom prst="rect">
            <a:avLst/>
          </a:prstGeom>
        </p:spPr>
      </p:pic>
      <p:pic>
        <p:nvPicPr>
          <p:cNvPr id="159" name="Graphique 720">
            <a:extLst>
              <a:ext uri="{FF2B5EF4-FFF2-40B4-BE49-F238E27FC236}">
                <a16:creationId xmlns:a16="http://schemas.microsoft.com/office/drawing/2014/main" id="{B4D283C7-912F-4C8D-A7A2-1BD3EF45D9D3}"/>
              </a:ext>
            </a:extLst>
          </p:cNvPr>
          <p:cNvPicPr>
            <a:picLocks noChangeAspect="1"/>
          </p:cNvPicPr>
          <p:nvPr/>
        </p:nvPicPr>
        <p:blipFill>
          <a:blip r:embed="rId79">
            <a:extLst>
              <a:ext uri="{28A0092B-C50C-407E-A947-70E740481C1C}">
                <a14:useLocalDpi xmlns:a14="http://schemas.microsoft.com/office/drawing/2010/main" val="0"/>
              </a:ext>
              <a:ext uri="{96DAC541-7B7A-43D3-8B79-37D633B846F1}">
                <asvg:svgBlip xmlns:asvg="http://schemas.microsoft.com/office/drawing/2016/SVG/main" r:embed="rId157"/>
              </a:ext>
            </a:extLst>
          </a:blip>
          <a:stretch>
            <a:fillRect/>
          </a:stretch>
        </p:blipFill>
        <p:spPr>
          <a:xfrm>
            <a:off x="9943555" y="5728952"/>
            <a:ext cx="228600" cy="228600"/>
          </a:xfrm>
          <a:prstGeom prst="rect">
            <a:avLst/>
          </a:prstGeom>
        </p:spPr>
      </p:pic>
    </p:spTree>
    <p:extLst>
      <p:ext uri="{BB962C8B-B14F-4D97-AF65-F5344CB8AC3E}">
        <p14:creationId xmlns:p14="http://schemas.microsoft.com/office/powerpoint/2010/main" val="2630904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60" name="TextBox 159">
            <a:extLst>
              <a:ext uri="{FF2B5EF4-FFF2-40B4-BE49-F238E27FC236}">
                <a16:creationId xmlns:a16="http://schemas.microsoft.com/office/drawing/2014/main" id="{985A3BB2-C950-41EA-88C9-64FFE4CF8921}"/>
              </a:ext>
            </a:extLst>
          </p:cNvPr>
          <p:cNvSpPr txBox="1"/>
          <p:nvPr/>
        </p:nvSpPr>
        <p:spPr>
          <a:xfrm>
            <a:off x="3845719" y="622848"/>
            <a:ext cx="4500563" cy="430887"/>
          </a:xfrm>
          <a:prstGeom prst="rect">
            <a:avLst/>
          </a:prstGeom>
          <a:noFill/>
        </p:spPr>
        <p:txBody>
          <a:bodyPr wrap="square" lIns="0" tIns="0" rIns="0" bIns="0" rtlCol="0">
            <a:spAutoFit/>
          </a:bodyPr>
          <a:lstStyle>
            <a:defPPr>
              <a:defRPr lang="fr-FR"/>
            </a:defPPr>
            <a:lvl1pPr algn="ctr">
              <a:defRPr sz="2800" b="0" kern="0">
                <a:solidFill>
                  <a:schemeClr val="bg1"/>
                </a:solidFill>
                <a:latin typeface="+mj-lt"/>
              </a:defRPr>
            </a:lvl1pPr>
          </a:lstStyle>
          <a:p>
            <a:r>
              <a:rPr lang="fr-FR" b="1" err="1">
                <a:latin typeface="Arial" panose="020b0604020202020204" pitchFamily="34" charset="0"/>
              </a:rPr>
              <a:t>Pictograms</a:t>
            </a:r>
          </a:p>
        </p:txBody>
      </p:sp>
      <p:pic>
        <p:nvPicPr>
          <p:cNvPr id="82" name="Graphique 762">
            <a:extLst>
              <a:ext uri="{FF2B5EF4-FFF2-40B4-BE49-F238E27FC236}">
                <a16:creationId xmlns:a16="http://schemas.microsoft.com/office/drawing/2014/main" id="{6D8AF07E-A1EF-4FE5-8926-68479F2E5B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35926" y="5728952"/>
            <a:ext cx="228600" cy="228600"/>
          </a:xfrm>
          <a:prstGeom prst="rect">
            <a:avLst/>
          </a:prstGeom>
        </p:spPr>
      </p:pic>
      <p:pic>
        <p:nvPicPr>
          <p:cNvPr id="83" name="Graphique 764">
            <a:extLst>
              <a:ext uri="{FF2B5EF4-FFF2-40B4-BE49-F238E27FC236}">
                <a16:creationId xmlns:a16="http://schemas.microsoft.com/office/drawing/2014/main" id="{B339B7ED-8089-4E31-981C-DD7BDD3FD5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7474" y="1777552"/>
            <a:ext cx="228600" cy="228600"/>
          </a:xfrm>
          <a:prstGeom prst="rect">
            <a:avLst/>
          </a:prstGeom>
        </p:spPr>
      </p:pic>
      <p:pic>
        <p:nvPicPr>
          <p:cNvPr id="84" name="Graphique 766">
            <a:extLst>
              <a:ext uri="{FF2B5EF4-FFF2-40B4-BE49-F238E27FC236}">
                <a16:creationId xmlns:a16="http://schemas.microsoft.com/office/drawing/2014/main" id="{C9325065-478E-4BEA-A7F2-00275AE8CC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9845" y="1777552"/>
            <a:ext cx="228600" cy="228600"/>
          </a:xfrm>
          <a:prstGeom prst="rect">
            <a:avLst/>
          </a:prstGeom>
        </p:spPr>
      </p:pic>
      <p:pic>
        <p:nvPicPr>
          <p:cNvPr id="85" name="Graphique 768">
            <a:extLst>
              <a:ext uri="{FF2B5EF4-FFF2-40B4-BE49-F238E27FC236}">
                <a16:creationId xmlns:a16="http://schemas.microsoft.com/office/drawing/2014/main" id="{89155086-62FA-48AA-8B2C-7D21B8CAC0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12216" y="1777552"/>
            <a:ext cx="228600" cy="228600"/>
          </a:xfrm>
          <a:prstGeom prst="rect">
            <a:avLst/>
          </a:prstGeom>
        </p:spPr>
      </p:pic>
      <p:pic>
        <p:nvPicPr>
          <p:cNvPr id="86" name="Graphique 770">
            <a:extLst>
              <a:ext uri="{FF2B5EF4-FFF2-40B4-BE49-F238E27FC236}">
                <a16:creationId xmlns:a16="http://schemas.microsoft.com/office/drawing/2014/main" id="{95D3BD5B-4A4C-42E2-BBC3-5DB12CB528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04587" y="1777552"/>
            <a:ext cx="228600" cy="228600"/>
          </a:xfrm>
          <a:prstGeom prst="rect">
            <a:avLst/>
          </a:prstGeom>
        </p:spPr>
      </p:pic>
      <p:pic>
        <p:nvPicPr>
          <p:cNvPr id="87" name="Graphique 772">
            <a:extLst>
              <a:ext uri="{FF2B5EF4-FFF2-40B4-BE49-F238E27FC236}">
                <a16:creationId xmlns:a16="http://schemas.microsoft.com/office/drawing/2014/main" id="{7720E1D0-9FD1-4D16-8B69-7980014948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96958" y="1777552"/>
            <a:ext cx="228600" cy="228600"/>
          </a:xfrm>
          <a:prstGeom prst="rect">
            <a:avLst/>
          </a:prstGeom>
        </p:spPr>
      </p:pic>
      <p:pic>
        <p:nvPicPr>
          <p:cNvPr id="88" name="Graphique 774">
            <a:extLst>
              <a:ext uri="{FF2B5EF4-FFF2-40B4-BE49-F238E27FC236}">
                <a16:creationId xmlns:a16="http://schemas.microsoft.com/office/drawing/2014/main" id="{633C9B82-9245-49A6-A069-6D5EC10B77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89329" y="1777552"/>
            <a:ext cx="228600" cy="228600"/>
          </a:xfrm>
          <a:prstGeom prst="rect">
            <a:avLst/>
          </a:prstGeom>
        </p:spPr>
      </p:pic>
      <p:pic>
        <p:nvPicPr>
          <p:cNvPr id="89" name="Graphique 776">
            <a:extLst>
              <a:ext uri="{FF2B5EF4-FFF2-40B4-BE49-F238E27FC236}">
                <a16:creationId xmlns:a16="http://schemas.microsoft.com/office/drawing/2014/main" id="{19818A1E-1780-466B-A07A-97F7DC1153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981700" y="1777552"/>
            <a:ext cx="228600" cy="228600"/>
          </a:xfrm>
          <a:prstGeom prst="rect">
            <a:avLst/>
          </a:prstGeom>
        </p:spPr>
      </p:pic>
      <p:pic>
        <p:nvPicPr>
          <p:cNvPr id="90" name="Graphique 778">
            <a:extLst>
              <a:ext uri="{FF2B5EF4-FFF2-40B4-BE49-F238E27FC236}">
                <a16:creationId xmlns:a16="http://schemas.microsoft.com/office/drawing/2014/main" id="{1EAD22BA-1966-4060-B8D6-F7AF1E0D56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74071" y="1777552"/>
            <a:ext cx="228600" cy="228600"/>
          </a:xfrm>
          <a:prstGeom prst="rect">
            <a:avLst/>
          </a:prstGeom>
        </p:spPr>
      </p:pic>
      <p:pic>
        <p:nvPicPr>
          <p:cNvPr id="91" name="Graphique 780">
            <a:extLst>
              <a:ext uri="{FF2B5EF4-FFF2-40B4-BE49-F238E27FC236}">
                <a16:creationId xmlns:a16="http://schemas.microsoft.com/office/drawing/2014/main" id="{78C151E1-5FBD-4554-955C-D51EF239BA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566442" y="1777552"/>
            <a:ext cx="228600" cy="228600"/>
          </a:xfrm>
          <a:prstGeom prst="rect">
            <a:avLst/>
          </a:prstGeom>
        </p:spPr>
      </p:pic>
      <p:pic>
        <p:nvPicPr>
          <p:cNvPr id="92" name="Graphique 782">
            <a:extLst>
              <a:ext uri="{FF2B5EF4-FFF2-40B4-BE49-F238E27FC236}">
                <a16:creationId xmlns:a16="http://schemas.microsoft.com/office/drawing/2014/main" id="{32DB7ABD-C432-4BCC-8809-7484C8B9928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358813" y="1777552"/>
            <a:ext cx="228600" cy="228600"/>
          </a:xfrm>
          <a:prstGeom prst="rect">
            <a:avLst/>
          </a:prstGeom>
        </p:spPr>
      </p:pic>
      <p:pic>
        <p:nvPicPr>
          <p:cNvPr id="93" name="Graphique 784">
            <a:extLst>
              <a:ext uri="{FF2B5EF4-FFF2-40B4-BE49-F238E27FC236}">
                <a16:creationId xmlns:a16="http://schemas.microsoft.com/office/drawing/2014/main" id="{DF9F4C3E-AA6C-418E-9F91-D06D528425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51184" y="1777552"/>
            <a:ext cx="228600" cy="228600"/>
          </a:xfrm>
          <a:prstGeom prst="rect">
            <a:avLst/>
          </a:prstGeom>
        </p:spPr>
      </p:pic>
      <p:pic>
        <p:nvPicPr>
          <p:cNvPr id="94" name="Graphique 786">
            <a:extLst>
              <a:ext uri="{FF2B5EF4-FFF2-40B4-BE49-F238E27FC236}">
                <a16:creationId xmlns:a16="http://schemas.microsoft.com/office/drawing/2014/main" id="{C85839BF-7544-458D-9563-20C19961CF2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943555" y="1777552"/>
            <a:ext cx="228600" cy="228600"/>
          </a:xfrm>
          <a:prstGeom prst="rect">
            <a:avLst/>
          </a:prstGeom>
        </p:spPr>
      </p:pic>
      <p:pic>
        <p:nvPicPr>
          <p:cNvPr id="95" name="Graphique 788">
            <a:extLst>
              <a:ext uri="{FF2B5EF4-FFF2-40B4-BE49-F238E27FC236}">
                <a16:creationId xmlns:a16="http://schemas.microsoft.com/office/drawing/2014/main" id="{45507BE2-E5A1-4C19-B805-B953AB3F002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735926" y="1777552"/>
            <a:ext cx="228600" cy="228600"/>
          </a:xfrm>
          <a:prstGeom prst="rect">
            <a:avLst/>
          </a:prstGeom>
        </p:spPr>
      </p:pic>
      <p:pic>
        <p:nvPicPr>
          <p:cNvPr id="96" name="Graphique 790">
            <a:extLst>
              <a:ext uri="{FF2B5EF4-FFF2-40B4-BE49-F238E27FC236}">
                <a16:creationId xmlns:a16="http://schemas.microsoft.com/office/drawing/2014/main" id="{D53BD0F0-3525-4007-A0A1-7C4F93E79E8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227474" y="2567832"/>
            <a:ext cx="228600" cy="228600"/>
          </a:xfrm>
          <a:prstGeom prst="rect">
            <a:avLst/>
          </a:prstGeom>
        </p:spPr>
      </p:pic>
      <p:pic>
        <p:nvPicPr>
          <p:cNvPr id="97" name="Graphique 792">
            <a:extLst>
              <a:ext uri="{FF2B5EF4-FFF2-40B4-BE49-F238E27FC236}">
                <a16:creationId xmlns:a16="http://schemas.microsoft.com/office/drawing/2014/main" id="{DCC5654B-742C-4452-BC78-DC7CCDFDBAC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019845" y="2567832"/>
            <a:ext cx="228600" cy="228600"/>
          </a:xfrm>
          <a:prstGeom prst="rect">
            <a:avLst/>
          </a:prstGeom>
        </p:spPr>
      </p:pic>
      <p:pic>
        <p:nvPicPr>
          <p:cNvPr id="98" name="Graphique 794">
            <a:extLst>
              <a:ext uri="{FF2B5EF4-FFF2-40B4-BE49-F238E27FC236}">
                <a16:creationId xmlns:a16="http://schemas.microsoft.com/office/drawing/2014/main" id="{072B5902-17EF-4E25-A596-616FD0E330B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2812216" y="2567832"/>
            <a:ext cx="228600" cy="228600"/>
          </a:xfrm>
          <a:prstGeom prst="rect">
            <a:avLst/>
          </a:prstGeom>
        </p:spPr>
      </p:pic>
      <p:pic>
        <p:nvPicPr>
          <p:cNvPr id="99" name="Graphique 796">
            <a:extLst>
              <a:ext uri="{FF2B5EF4-FFF2-40B4-BE49-F238E27FC236}">
                <a16:creationId xmlns:a16="http://schemas.microsoft.com/office/drawing/2014/main" id="{BB47A287-561F-4FA0-87ED-26ABB81B1FD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604587" y="2567832"/>
            <a:ext cx="228600" cy="228600"/>
          </a:xfrm>
          <a:prstGeom prst="rect">
            <a:avLst/>
          </a:prstGeom>
        </p:spPr>
      </p:pic>
      <p:pic>
        <p:nvPicPr>
          <p:cNvPr id="100" name="Graphique 798">
            <a:extLst>
              <a:ext uri="{FF2B5EF4-FFF2-40B4-BE49-F238E27FC236}">
                <a16:creationId xmlns:a16="http://schemas.microsoft.com/office/drawing/2014/main" id="{EE717333-0356-48E6-BB6A-51B5CDCC761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396958" y="2567832"/>
            <a:ext cx="228600" cy="228600"/>
          </a:xfrm>
          <a:prstGeom prst="rect">
            <a:avLst/>
          </a:prstGeom>
        </p:spPr>
      </p:pic>
      <p:pic>
        <p:nvPicPr>
          <p:cNvPr id="101" name="Graphique 800">
            <a:extLst>
              <a:ext uri="{FF2B5EF4-FFF2-40B4-BE49-F238E27FC236}">
                <a16:creationId xmlns:a16="http://schemas.microsoft.com/office/drawing/2014/main" id="{4DA642A3-6A99-4A4A-BC2D-289E3DFF485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5189329" y="2567832"/>
            <a:ext cx="228600" cy="228600"/>
          </a:xfrm>
          <a:prstGeom prst="rect">
            <a:avLst/>
          </a:prstGeom>
        </p:spPr>
      </p:pic>
      <p:pic>
        <p:nvPicPr>
          <p:cNvPr id="102" name="Graphique 802">
            <a:extLst>
              <a:ext uri="{FF2B5EF4-FFF2-40B4-BE49-F238E27FC236}">
                <a16:creationId xmlns:a16="http://schemas.microsoft.com/office/drawing/2014/main" id="{F2C2BC29-D703-475B-913B-5A606E0F6D9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5981700" y="2567832"/>
            <a:ext cx="228600" cy="228600"/>
          </a:xfrm>
          <a:prstGeom prst="rect">
            <a:avLst/>
          </a:prstGeom>
        </p:spPr>
      </p:pic>
      <p:pic>
        <p:nvPicPr>
          <p:cNvPr id="103" name="Graphique 804">
            <a:extLst>
              <a:ext uri="{FF2B5EF4-FFF2-40B4-BE49-F238E27FC236}">
                <a16:creationId xmlns:a16="http://schemas.microsoft.com/office/drawing/2014/main" id="{16831713-1E79-461B-98AE-651615F55B6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6774071" y="2567832"/>
            <a:ext cx="228600" cy="228600"/>
          </a:xfrm>
          <a:prstGeom prst="rect">
            <a:avLst/>
          </a:prstGeom>
        </p:spPr>
      </p:pic>
      <p:pic>
        <p:nvPicPr>
          <p:cNvPr id="104" name="Graphique 806">
            <a:extLst>
              <a:ext uri="{FF2B5EF4-FFF2-40B4-BE49-F238E27FC236}">
                <a16:creationId xmlns:a16="http://schemas.microsoft.com/office/drawing/2014/main" id="{53298BE4-EFDE-4271-820A-D8456F265B1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566442" y="2567832"/>
            <a:ext cx="228600" cy="228600"/>
          </a:xfrm>
          <a:prstGeom prst="rect">
            <a:avLst/>
          </a:prstGeom>
        </p:spPr>
      </p:pic>
      <p:pic>
        <p:nvPicPr>
          <p:cNvPr id="105" name="Graphique 808">
            <a:extLst>
              <a:ext uri="{FF2B5EF4-FFF2-40B4-BE49-F238E27FC236}">
                <a16:creationId xmlns:a16="http://schemas.microsoft.com/office/drawing/2014/main" id="{752C4AA2-3DD3-457E-8702-96553FF48DE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8358813" y="2567832"/>
            <a:ext cx="228600" cy="228600"/>
          </a:xfrm>
          <a:prstGeom prst="rect">
            <a:avLst/>
          </a:prstGeom>
        </p:spPr>
      </p:pic>
      <p:pic>
        <p:nvPicPr>
          <p:cNvPr id="106" name="Graphique 810">
            <a:extLst>
              <a:ext uri="{FF2B5EF4-FFF2-40B4-BE49-F238E27FC236}">
                <a16:creationId xmlns:a16="http://schemas.microsoft.com/office/drawing/2014/main" id="{16CE355E-29D7-4A58-B9C8-36DD3715038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9943555" y="2567832"/>
            <a:ext cx="228600" cy="228600"/>
          </a:xfrm>
          <a:prstGeom prst="rect">
            <a:avLst/>
          </a:prstGeom>
        </p:spPr>
      </p:pic>
      <p:pic>
        <p:nvPicPr>
          <p:cNvPr id="107" name="Graphique 812">
            <a:extLst>
              <a:ext uri="{FF2B5EF4-FFF2-40B4-BE49-F238E27FC236}">
                <a16:creationId xmlns:a16="http://schemas.microsoft.com/office/drawing/2014/main" id="{26F73553-265A-49D0-AAC7-CBCB26E993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9151184" y="2567832"/>
            <a:ext cx="228600" cy="228600"/>
          </a:xfrm>
          <a:prstGeom prst="rect">
            <a:avLst/>
          </a:prstGeom>
        </p:spPr>
      </p:pic>
      <p:pic>
        <p:nvPicPr>
          <p:cNvPr id="108" name="Graphique 814">
            <a:extLst>
              <a:ext uri="{FF2B5EF4-FFF2-40B4-BE49-F238E27FC236}">
                <a16:creationId xmlns:a16="http://schemas.microsoft.com/office/drawing/2014/main" id="{06DC93D1-1311-4156-86CA-5254DE11C809}"/>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10735926" y="2567832"/>
            <a:ext cx="228600" cy="228600"/>
          </a:xfrm>
          <a:prstGeom prst="rect">
            <a:avLst/>
          </a:prstGeom>
        </p:spPr>
      </p:pic>
      <p:pic>
        <p:nvPicPr>
          <p:cNvPr id="109" name="Graphique 816">
            <a:extLst>
              <a:ext uri="{FF2B5EF4-FFF2-40B4-BE49-F238E27FC236}">
                <a16:creationId xmlns:a16="http://schemas.microsoft.com/office/drawing/2014/main" id="{97739741-6271-4382-9EC3-276A6233EF8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1227474" y="3358112"/>
            <a:ext cx="228600" cy="228600"/>
          </a:xfrm>
          <a:prstGeom prst="rect">
            <a:avLst/>
          </a:prstGeom>
        </p:spPr>
      </p:pic>
      <p:pic>
        <p:nvPicPr>
          <p:cNvPr id="110" name="Graphique 818">
            <a:extLst>
              <a:ext uri="{FF2B5EF4-FFF2-40B4-BE49-F238E27FC236}">
                <a16:creationId xmlns:a16="http://schemas.microsoft.com/office/drawing/2014/main" id="{5F24A30D-F48B-4B83-8FD0-CC8C71FFA4F7}"/>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2019845" y="3358112"/>
            <a:ext cx="228600" cy="228600"/>
          </a:xfrm>
          <a:prstGeom prst="rect">
            <a:avLst/>
          </a:prstGeom>
        </p:spPr>
      </p:pic>
      <p:pic>
        <p:nvPicPr>
          <p:cNvPr id="111" name="Graphique 820">
            <a:extLst>
              <a:ext uri="{FF2B5EF4-FFF2-40B4-BE49-F238E27FC236}">
                <a16:creationId xmlns:a16="http://schemas.microsoft.com/office/drawing/2014/main" id="{B0B2BD7E-906A-47D9-9FD5-6A3F9E556417}"/>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2812216" y="3358112"/>
            <a:ext cx="228600" cy="228600"/>
          </a:xfrm>
          <a:prstGeom prst="rect">
            <a:avLst/>
          </a:prstGeom>
        </p:spPr>
      </p:pic>
      <p:pic>
        <p:nvPicPr>
          <p:cNvPr id="112" name="Graphique 822">
            <a:extLst>
              <a:ext uri="{FF2B5EF4-FFF2-40B4-BE49-F238E27FC236}">
                <a16:creationId xmlns:a16="http://schemas.microsoft.com/office/drawing/2014/main" id="{90E3E41D-BA04-4292-B3D6-E28EDDB13928}"/>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3604587" y="3358112"/>
            <a:ext cx="228600" cy="228600"/>
          </a:xfrm>
          <a:prstGeom prst="rect">
            <a:avLst/>
          </a:prstGeom>
        </p:spPr>
      </p:pic>
      <p:pic>
        <p:nvPicPr>
          <p:cNvPr id="113" name="Graphique 824">
            <a:extLst>
              <a:ext uri="{FF2B5EF4-FFF2-40B4-BE49-F238E27FC236}">
                <a16:creationId xmlns:a16="http://schemas.microsoft.com/office/drawing/2014/main" id="{6A8515C2-20AC-4458-AA0B-8AC5DD3D197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4396958" y="3358112"/>
            <a:ext cx="228600" cy="228600"/>
          </a:xfrm>
          <a:prstGeom prst="rect">
            <a:avLst/>
          </a:prstGeom>
        </p:spPr>
      </p:pic>
      <p:pic>
        <p:nvPicPr>
          <p:cNvPr id="114" name="Graphique 826">
            <a:extLst>
              <a:ext uri="{FF2B5EF4-FFF2-40B4-BE49-F238E27FC236}">
                <a16:creationId xmlns:a16="http://schemas.microsoft.com/office/drawing/2014/main" id="{FCFB0869-C5DD-4E21-BE79-9369135F53AB}"/>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5189329" y="3358112"/>
            <a:ext cx="228600" cy="228600"/>
          </a:xfrm>
          <a:prstGeom prst="rect">
            <a:avLst/>
          </a:prstGeom>
        </p:spPr>
      </p:pic>
      <p:pic>
        <p:nvPicPr>
          <p:cNvPr id="115" name="Graphique 828">
            <a:extLst>
              <a:ext uri="{FF2B5EF4-FFF2-40B4-BE49-F238E27FC236}">
                <a16:creationId xmlns:a16="http://schemas.microsoft.com/office/drawing/2014/main" id="{DAC2AC21-37E7-4A29-83CF-D06764A32B2C}"/>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5981700" y="3358112"/>
            <a:ext cx="228600" cy="228600"/>
          </a:xfrm>
          <a:prstGeom prst="rect">
            <a:avLst/>
          </a:prstGeom>
        </p:spPr>
      </p:pic>
      <p:pic>
        <p:nvPicPr>
          <p:cNvPr id="116" name="Graphique 830">
            <a:extLst>
              <a:ext uri="{FF2B5EF4-FFF2-40B4-BE49-F238E27FC236}">
                <a16:creationId xmlns:a16="http://schemas.microsoft.com/office/drawing/2014/main" id="{08E82F15-3A55-4FBB-AAF7-8240E700CC63}"/>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6774071" y="3358112"/>
            <a:ext cx="228600" cy="228600"/>
          </a:xfrm>
          <a:prstGeom prst="rect">
            <a:avLst/>
          </a:prstGeom>
        </p:spPr>
      </p:pic>
      <p:pic>
        <p:nvPicPr>
          <p:cNvPr id="117" name="Graphique 832">
            <a:extLst>
              <a:ext uri="{FF2B5EF4-FFF2-40B4-BE49-F238E27FC236}">
                <a16:creationId xmlns:a16="http://schemas.microsoft.com/office/drawing/2014/main" id="{0361C3AC-F1F9-4472-8D9A-50F6B67AAA26}"/>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7566442" y="3358112"/>
            <a:ext cx="228600" cy="228600"/>
          </a:xfrm>
          <a:prstGeom prst="rect">
            <a:avLst/>
          </a:prstGeom>
        </p:spPr>
      </p:pic>
      <p:pic>
        <p:nvPicPr>
          <p:cNvPr id="118" name="Graphique 834">
            <a:extLst>
              <a:ext uri="{FF2B5EF4-FFF2-40B4-BE49-F238E27FC236}">
                <a16:creationId xmlns:a16="http://schemas.microsoft.com/office/drawing/2014/main" id="{5BBFF17B-434F-4B1F-A4C7-513F0B16EB96}"/>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8358813" y="3358112"/>
            <a:ext cx="228600" cy="228600"/>
          </a:xfrm>
          <a:prstGeom prst="rect">
            <a:avLst/>
          </a:prstGeom>
        </p:spPr>
      </p:pic>
      <p:pic>
        <p:nvPicPr>
          <p:cNvPr id="119" name="Graphique 836">
            <a:extLst>
              <a:ext uri="{FF2B5EF4-FFF2-40B4-BE49-F238E27FC236}">
                <a16:creationId xmlns:a16="http://schemas.microsoft.com/office/drawing/2014/main" id="{674C58B0-63C3-413B-AC60-606E5F540FF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9151184" y="3358112"/>
            <a:ext cx="228600" cy="228600"/>
          </a:xfrm>
          <a:prstGeom prst="rect">
            <a:avLst/>
          </a:prstGeom>
        </p:spPr>
      </p:pic>
      <p:pic>
        <p:nvPicPr>
          <p:cNvPr id="120" name="Graphique 838">
            <a:extLst>
              <a:ext uri="{FF2B5EF4-FFF2-40B4-BE49-F238E27FC236}">
                <a16:creationId xmlns:a16="http://schemas.microsoft.com/office/drawing/2014/main" id="{2BFA470E-BC68-4FF1-ADC8-321DBBF5C1A7}"/>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79"/>
              </a:ext>
            </a:extLst>
          </a:blip>
          <a:stretch>
            <a:fillRect/>
          </a:stretch>
        </p:blipFill>
        <p:spPr>
          <a:xfrm>
            <a:off x="9943555" y="3358112"/>
            <a:ext cx="228600" cy="228600"/>
          </a:xfrm>
          <a:prstGeom prst="rect">
            <a:avLst/>
          </a:prstGeom>
        </p:spPr>
      </p:pic>
      <p:pic>
        <p:nvPicPr>
          <p:cNvPr id="121" name="Graphique 840">
            <a:extLst>
              <a:ext uri="{FF2B5EF4-FFF2-40B4-BE49-F238E27FC236}">
                <a16:creationId xmlns:a16="http://schemas.microsoft.com/office/drawing/2014/main" id="{4514B223-E5A8-4CC3-A075-9034BD027A5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81"/>
              </a:ext>
            </a:extLst>
          </a:blip>
          <a:stretch>
            <a:fillRect/>
          </a:stretch>
        </p:blipFill>
        <p:spPr>
          <a:xfrm>
            <a:off x="10735926" y="3358112"/>
            <a:ext cx="228600" cy="228600"/>
          </a:xfrm>
          <a:prstGeom prst="rect">
            <a:avLst/>
          </a:prstGeom>
        </p:spPr>
      </p:pic>
      <p:pic>
        <p:nvPicPr>
          <p:cNvPr id="122" name="Graphique 842">
            <a:extLst>
              <a:ext uri="{FF2B5EF4-FFF2-40B4-BE49-F238E27FC236}">
                <a16:creationId xmlns:a16="http://schemas.microsoft.com/office/drawing/2014/main" id="{CF4ACB0F-46D2-41BB-AC32-E88334A1CBE1}"/>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1227474" y="4148392"/>
            <a:ext cx="228600" cy="228600"/>
          </a:xfrm>
          <a:prstGeom prst="rect">
            <a:avLst/>
          </a:prstGeom>
        </p:spPr>
      </p:pic>
      <p:pic>
        <p:nvPicPr>
          <p:cNvPr id="123" name="Graphique 844">
            <a:extLst>
              <a:ext uri="{FF2B5EF4-FFF2-40B4-BE49-F238E27FC236}">
                <a16:creationId xmlns:a16="http://schemas.microsoft.com/office/drawing/2014/main" id="{9F34A423-7BFD-4ABA-BC23-B3CA7E1C10F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85"/>
              </a:ext>
            </a:extLst>
          </a:blip>
          <a:stretch>
            <a:fillRect/>
          </a:stretch>
        </p:blipFill>
        <p:spPr>
          <a:xfrm>
            <a:off x="2019845" y="4148392"/>
            <a:ext cx="228600" cy="228600"/>
          </a:xfrm>
          <a:prstGeom prst="rect">
            <a:avLst/>
          </a:prstGeom>
        </p:spPr>
      </p:pic>
      <p:pic>
        <p:nvPicPr>
          <p:cNvPr id="124" name="Graphique 846">
            <a:extLst>
              <a:ext uri="{FF2B5EF4-FFF2-40B4-BE49-F238E27FC236}">
                <a16:creationId xmlns:a16="http://schemas.microsoft.com/office/drawing/2014/main" id="{C9C0594C-568F-450F-B3A2-CACEE0EC93E3}"/>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a:off x="2812216" y="4148392"/>
            <a:ext cx="228600" cy="228600"/>
          </a:xfrm>
          <a:prstGeom prst="rect">
            <a:avLst/>
          </a:prstGeom>
        </p:spPr>
      </p:pic>
      <p:pic>
        <p:nvPicPr>
          <p:cNvPr id="125" name="Graphique 848">
            <a:extLst>
              <a:ext uri="{FF2B5EF4-FFF2-40B4-BE49-F238E27FC236}">
                <a16:creationId xmlns:a16="http://schemas.microsoft.com/office/drawing/2014/main" id="{DD49ADBA-BD86-4BC0-BE01-53C6FF0F5A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a:off x="3604587" y="4148392"/>
            <a:ext cx="228600" cy="228600"/>
          </a:xfrm>
          <a:prstGeom prst="rect">
            <a:avLst/>
          </a:prstGeom>
        </p:spPr>
      </p:pic>
      <p:pic>
        <p:nvPicPr>
          <p:cNvPr id="126" name="Graphique 850">
            <a:extLst>
              <a:ext uri="{FF2B5EF4-FFF2-40B4-BE49-F238E27FC236}">
                <a16:creationId xmlns:a16="http://schemas.microsoft.com/office/drawing/2014/main" id="{125F1FC9-E74A-4419-8767-CC94569E6071}"/>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91"/>
              </a:ext>
            </a:extLst>
          </a:blip>
          <a:stretch>
            <a:fillRect/>
          </a:stretch>
        </p:blipFill>
        <p:spPr>
          <a:xfrm>
            <a:off x="4396958" y="4148392"/>
            <a:ext cx="228600" cy="228600"/>
          </a:xfrm>
          <a:prstGeom prst="rect">
            <a:avLst/>
          </a:prstGeom>
        </p:spPr>
      </p:pic>
      <p:pic>
        <p:nvPicPr>
          <p:cNvPr id="127" name="Graphique 852">
            <a:extLst>
              <a:ext uri="{FF2B5EF4-FFF2-40B4-BE49-F238E27FC236}">
                <a16:creationId xmlns:a16="http://schemas.microsoft.com/office/drawing/2014/main" id="{216C9CE0-F0AA-45B4-A724-BE49FF90CE2B}"/>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93"/>
              </a:ext>
            </a:extLst>
          </a:blip>
          <a:stretch>
            <a:fillRect/>
          </a:stretch>
        </p:blipFill>
        <p:spPr>
          <a:xfrm>
            <a:off x="5189329" y="4148392"/>
            <a:ext cx="228600" cy="228600"/>
          </a:xfrm>
          <a:prstGeom prst="rect">
            <a:avLst/>
          </a:prstGeom>
        </p:spPr>
      </p:pic>
      <p:pic>
        <p:nvPicPr>
          <p:cNvPr id="128" name="Graphique 854">
            <a:extLst>
              <a:ext uri="{FF2B5EF4-FFF2-40B4-BE49-F238E27FC236}">
                <a16:creationId xmlns:a16="http://schemas.microsoft.com/office/drawing/2014/main" id="{5E040F39-8DD1-4EDF-810C-CBCD2CEAE63C}"/>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95"/>
              </a:ext>
            </a:extLst>
          </a:blip>
          <a:stretch>
            <a:fillRect/>
          </a:stretch>
        </p:blipFill>
        <p:spPr>
          <a:xfrm>
            <a:off x="5981700" y="4148392"/>
            <a:ext cx="228600" cy="228600"/>
          </a:xfrm>
          <a:prstGeom prst="rect">
            <a:avLst/>
          </a:prstGeom>
        </p:spPr>
      </p:pic>
      <p:pic>
        <p:nvPicPr>
          <p:cNvPr id="129" name="Graphique 856">
            <a:extLst>
              <a:ext uri="{FF2B5EF4-FFF2-40B4-BE49-F238E27FC236}">
                <a16:creationId xmlns:a16="http://schemas.microsoft.com/office/drawing/2014/main" id="{0CFD083A-2F5C-4099-8E67-F01A5E70F81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97"/>
              </a:ext>
            </a:extLst>
          </a:blip>
          <a:stretch>
            <a:fillRect/>
          </a:stretch>
        </p:blipFill>
        <p:spPr>
          <a:xfrm>
            <a:off x="6774071" y="4148392"/>
            <a:ext cx="228600" cy="228600"/>
          </a:xfrm>
          <a:prstGeom prst="rect">
            <a:avLst/>
          </a:prstGeom>
        </p:spPr>
      </p:pic>
      <p:pic>
        <p:nvPicPr>
          <p:cNvPr id="130" name="Graphique 858">
            <a:extLst>
              <a:ext uri="{FF2B5EF4-FFF2-40B4-BE49-F238E27FC236}">
                <a16:creationId xmlns:a16="http://schemas.microsoft.com/office/drawing/2014/main" id="{15FE246A-AEEC-4818-BA04-E322CF571EC9}"/>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99"/>
              </a:ext>
            </a:extLst>
          </a:blip>
          <a:stretch>
            <a:fillRect/>
          </a:stretch>
        </p:blipFill>
        <p:spPr>
          <a:xfrm>
            <a:off x="7566442" y="4148392"/>
            <a:ext cx="228600" cy="228600"/>
          </a:xfrm>
          <a:prstGeom prst="rect">
            <a:avLst/>
          </a:prstGeom>
        </p:spPr>
      </p:pic>
      <p:pic>
        <p:nvPicPr>
          <p:cNvPr id="131" name="Graphique 860">
            <a:extLst>
              <a:ext uri="{FF2B5EF4-FFF2-40B4-BE49-F238E27FC236}">
                <a16:creationId xmlns:a16="http://schemas.microsoft.com/office/drawing/2014/main" id="{71DE7BF8-F575-4E89-A448-DE2971D93859}"/>
              </a:ext>
            </a:extLst>
          </p:cNvPr>
          <p:cNvPicPr>
            <a:picLocks noChangeAspect="1"/>
          </p:cNvPicPr>
          <p:nvPr/>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101"/>
              </a:ext>
            </a:extLst>
          </a:blip>
          <a:stretch>
            <a:fillRect/>
          </a:stretch>
        </p:blipFill>
        <p:spPr>
          <a:xfrm>
            <a:off x="8358813" y="4148392"/>
            <a:ext cx="228600" cy="228600"/>
          </a:xfrm>
          <a:prstGeom prst="rect">
            <a:avLst/>
          </a:prstGeom>
        </p:spPr>
      </p:pic>
      <p:pic>
        <p:nvPicPr>
          <p:cNvPr id="132" name="Graphique 862">
            <a:extLst>
              <a:ext uri="{FF2B5EF4-FFF2-40B4-BE49-F238E27FC236}">
                <a16:creationId xmlns:a16="http://schemas.microsoft.com/office/drawing/2014/main" id="{7E11265A-83D3-459F-BC49-1EFFF0469034}"/>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103"/>
              </a:ext>
            </a:extLst>
          </a:blip>
          <a:stretch>
            <a:fillRect/>
          </a:stretch>
        </p:blipFill>
        <p:spPr>
          <a:xfrm>
            <a:off x="9151184" y="4148392"/>
            <a:ext cx="228600" cy="228600"/>
          </a:xfrm>
          <a:prstGeom prst="rect">
            <a:avLst/>
          </a:prstGeom>
        </p:spPr>
      </p:pic>
      <p:pic>
        <p:nvPicPr>
          <p:cNvPr id="133" name="Graphique 864">
            <a:extLst>
              <a:ext uri="{FF2B5EF4-FFF2-40B4-BE49-F238E27FC236}">
                <a16:creationId xmlns:a16="http://schemas.microsoft.com/office/drawing/2014/main" id="{6196E52F-F16B-4DBF-9604-59FB8D11780D}"/>
              </a:ext>
            </a:extLst>
          </p:cNvPr>
          <p:cNvPicPr>
            <a:picLocks noChangeAspect="1"/>
          </p:cNvPicPr>
          <p:nvPr/>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105"/>
              </a:ext>
            </a:extLst>
          </a:blip>
          <a:stretch>
            <a:fillRect/>
          </a:stretch>
        </p:blipFill>
        <p:spPr>
          <a:xfrm>
            <a:off x="9943555" y="4148392"/>
            <a:ext cx="228600" cy="228600"/>
          </a:xfrm>
          <a:prstGeom prst="rect">
            <a:avLst/>
          </a:prstGeom>
        </p:spPr>
      </p:pic>
      <p:pic>
        <p:nvPicPr>
          <p:cNvPr id="134" name="Graphique 866">
            <a:extLst>
              <a:ext uri="{FF2B5EF4-FFF2-40B4-BE49-F238E27FC236}">
                <a16:creationId xmlns:a16="http://schemas.microsoft.com/office/drawing/2014/main" id="{1FA9D9CD-82FC-4A13-83D3-85C4D1DE2ADC}"/>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107"/>
              </a:ext>
            </a:extLst>
          </a:blip>
          <a:stretch>
            <a:fillRect/>
          </a:stretch>
        </p:blipFill>
        <p:spPr>
          <a:xfrm>
            <a:off x="10735926" y="4148392"/>
            <a:ext cx="228600" cy="228600"/>
          </a:xfrm>
          <a:prstGeom prst="rect">
            <a:avLst/>
          </a:prstGeom>
        </p:spPr>
      </p:pic>
      <p:pic>
        <p:nvPicPr>
          <p:cNvPr id="135" name="Graphique 868">
            <a:extLst>
              <a:ext uri="{FF2B5EF4-FFF2-40B4-BE49-F238E27FC236}">
                <a16:creationId xmlns:a16="http://schemas.microsoft.com/office/drawing/2014/main" id="{F8ED8C7B-3E34-4293-A5F3-E5CE9EEA2E26}"/>
              </a:ext>
            </a:extLst>
          </p:cNvPr>
          <p:cNvPicPr>
            <a:picLocks noChangeAspect="1"/>
          </p:cNvPicPr>
          <p:nvPr/>
        </p:nvPicPr>
        <p:blipFill>
          <a:blip r:embed="rId55">
            <a:extLst>
              <a:ext uri="{28A0092B-C50C-407E-A947-70E740481C1C}">
                <a14:useLocalDpi xmlns:a14="http://schemas.microsoft.com/office/drawing/2010/main" val="0"/>
              </a:ext>
              <a:ext uri="{96DAC541-7B7A-43D3-8B79-37D633B846F1}">
                <asvg:svgBlip xmlns:asvg="http://schemas.microsoft.com/office/drawing/2016/SVG/main" r:embed="rId109"/>
              </a:ext>
            </a:extLst>
          </a:blip>
          <a:stretch>
            <a:fillRect/>
          </a:stretch>
        </p:blipFill>
        <p:spPr>
          <a:xfrm>
            <a:off x="1227474" y="4938672"/>
            <a:ext cx="228600" cy="228600"/>
          </a:xfrm>
          <a:prstGeom prst="rect">
            <a:avLst/>
          </a:prstGeom>
        </p:spPr>
      </p:pic>
      <p:pic>
        <p:nvPicPr>
          <p:cNvPr id="136" name="Graphique 870">
            <a:extLst>
              <a:ext uri="{FF2B5EF4-FFF2-40B4-BE49-F238E27FC236}">
                <a16:creationId xmlns:a16="http://schemas.microsoft.com/office/drawing/2014/main" id="{96413C13-57E7-43E9-B3EE-9E1AC61CBE28}"/>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111"/>
              </a:ext>
            </a:extLst>
          </a:blip>
          <a:stretch>
            <a:fillRect/>
          </a:stretch>
        </p:blipFill>
        <p:spPr>
          <a:xfrm>
            <a:off x="2019845" y="4938672"/>
            <a:ext cx="228600" cy="228600"/>
          </a:xfrm>
          <a:prstGeom prst="rect">
            <a:avLst/>
          </a:prstGeom>
        </p:spPr>
      </p:pic>
      <p:pic>
        <p:nvPicPr>
          <p:cNvPr id="137" name="Graphique 872">
            <a:extLst>
              <a:ext uri="{FF2B5EF4-FFF2-40B4-BE49-F238E27FC236}">
                <a16:creationId xmlns:a16="http://schemas.microsoft.com/office/drawing/2014/main" id="{E73CDC1F-C5D8-4B84-89C5-3EB9D17743AB}"/>
              </a:ext>
            </a:extLst>
          </p:cNvPr>
          <p:cNvPicPr>
            <a:picLocks noChangeAspect="1"/>
          </p:cNvPicPr>
          <p:nvPr/>
        </p:nvPicPr>
        <p:blipFill>
          <a:blip r:embed="rId57">
            <a:extLst>
              <a:ext uri="{28A0092B-C50C-407E-A947-70E740481C1C}">
                <a14:useLocalDpi xmlns:a14="http://schemas.microsoft.com/office/drawing/2010/main" val="0"/>
              </a:ext>
              <a:ext uri="{96DAC541-7B7A-43D3-8B79-37D633B846F1}">
                <asvg:svgBlip xmlns:asvg="http://schemas.microsoft.com/office/drawing/2016/SVG/main" r:embed="rId113"/>
              </a:ext>
            </a:extLst>
          </a:blip>
          <a:stretch>
            <a:fillRect/>
          </a:stretch>
        </p:blipFill>
        <p:spPr>
          <a:xfrm>
            <a:off x="2812216" y="4938672"/>
            <a:ext cx="228600" cy="228600"/>
          </a:xfrm>
          <a:prstGeom prst="rect">
            <a:avLst/>
          </a:prstGeom>
        </p:spPr>
      </p:pic>
      <p:pic>
        <p:nvPicPr>
          <p:cNvPr id="138" name="Graphique 874">
            <a:extLst>
              <a:ext uri="{FF2B5EF4-FFF2-40B4-BE49-F238E27FC236}">
                <a16:creationId xmlns:a16="http://schemas.microsoft.com/office/drawing/2014/main" id="{F676F397-DF62-447B-AFE9-213CCE5748AB}"/>
              </a:ext>
            </a:extLst>
          </p:cNvPr>
          <p:cNvPicPr>
            <a:picLocks noChangeAspect="1"/>
          </p:cNvPicPr>
          <p:nvPr/>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115"/>
              </a:ext>
            </a:extLst>
          </a:blip>
          <a:stretch>
            <a:fillRect/>
          </a:stretch>
        </p:blipFill>
        <p:spPr>
          <a:xfrm>
            <a:off x="3604587" y="4938672"/>
            <a:ext cx="228600" cy="228600"/>
          </a:xfrm>
          <a:prstGeom prst="rect">
            <a:avLst/>
          </a:prstGeom>
        </p:spPr>
      </p:pic>
      <p:pic>
        <p:nvPicPr>
          <p:cNvPr id="139" name="Graphique 876">
            <a:extLst>
              <a:ext uri="{FF2B5EF4-FFF2-40B4-BE49-F238E27FC236}">
                <a16:creationId xmlns:a16="http://schemas.microsoft.com/office/drawing/2014/main" id="{885EA8EC-D684-4508-A46D-BF279957B7EF}"/>
              </a:ext>
            </a:extLst>
          </p:cNvPr>
          <p:cNvPicPr>
            <a:picLocks noChangeAspect="1"/>
          </p:cNvPicPr>
          <p:nvPr/>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117"/>
              </a:ext>
            </a:extLst>
          </a:blip>
          <a:stretch>
            <a:fillRect/>
          </a:stretch>
        </p:blipFill>
        <p:spPr>
          <a:xfrm>
            <a:off x="4396958" y="4938672"/>
            <a:ext cx="228600" cy="228600"/>
          </a:xfrm>
          <a:prstGeom prst="rect">
            <a:avLst/>
          </a:prstGeom>
        </p:spPr>
      </p:pic>
      <p:pic>
        <p:nvPicPr>
          <p:cNvPr id="140" name="Graphique 878">
            <a:extLst>
              <a:ext uri="{FF2B5EF4-FFF2-40B4-BE49-F238E27FC236}">
                <a16:creationId xmlns:a16="http://schemas.microsoft.com/office/drawing/2014/main" id="{089BF074-7C5F-4EB0-8859-630B2E4CDE86}"/>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119"/>
              </a:ext>
            </a:extLst>
          </a:blip>
          <a:stretch>
            <a:fillRect/>
          </a:stretch>
        </p:blipFill>
        <p:spPr>
          <a:xfrm>
            <a:off x="5189329" y="4938672"/>
            <a:ext cx="228600" cy="228600"/>
          </a:xfrm>
          <a:prstGeom prst="rect">
            <a:avLst/>
          </a:prstGeom>
        </p:spPr>
      </p:pic>
      <p:pic>
        <p:nvPicPr>
          <p:cNvPr id="141" name="Graphique 880">
            <a:extLst>
              <a:ext uri="{FF2B5EF4-FFF2-40B4-BE49-F238E27FC236}">
                <a16:creationId xmlns:a16="http://schemas.microsoft.com/office/drawing/2014/main" id="{FE044109-96F2-4DE2-8EC1-C536BE701E82}"/>
              </a:ext>
            </a:extLst>
          </p:cNvPr>
          <p:cNvPicPr>
            <a:picLocks noChangeAspect="1"/>
          </p:cNvPicPr>
          <p:nvPr/>
        </p:nvPicPr>
        <p:blipFill>
          <a:blip r:embed="rId61">
            <a:extLst>
              <a:ext uri="{28A0092B-C50C-407E-A947-70E740481C1C}">
                <a14:useLocalDpi xmlns:a14="http://schemas.microsoft.com/office/drawing/2010/main" val="0"/>
              </a:ext>
              <a:ext uri="{96DAC541-7B7A-43D3-8B79-37D633B846F1}">
                <asvg:svgBlip xmlns:asvg="http://schemas.microsoft.com/office/drawing/2016/SVG/main" r:embed="rId121"/>
              </a:ext>
            </a:extLst>
          </a:blip>
          <a:stretch>
            <a:fillRect/>
          </a:stretch>
        </p:blipFill>
        <p:spPr>
          <a:xfrm>
            <a:off x="5981700" y="4938672"/>
            <a:ext cx="228600" cy="228600"/>
          </a:xfrm>
          <a:prstGeom prst="rect">
            <a:avLst/>
          </a:prstGeom>
        </p:spPr>
      </p:pic>
      <p:pic>
        <p:nvPicPr>
          <p:cNvPr id="142" name="Graphique 882">
            <a:extLst>
              <a:ext uri="{FF2B5EF4-FFF2-40B4-BE49-F238E27FC236}">
                <a16:creationId xmlns:a16="http://schemas.microsoft.com/office/drawing/2014/main" id="{B49157B3-54E2-4024-BC0A-129EA43E62E5}"/>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123"/>
              </a:ext>
            </a:extLst>
          </a:blip>
          <a:stretch>
            <a:fillRect/>
          </a:stretch>
        </p:blipFill>
        <p:spPr>
          <a:xfrm>
            <a:off x="6774071" y="4938672"/>
            <a:ext cx="228600" cy="228600"/>
          </a:xfrm>
          <a:prstGeom prst="rect">
            <a:avLst/>
          </a:prstGeom>
        </p:spPr>
      </p:pic>
      <p:pic>
        <p:nvPicPr>
          <p:cNvPr id="143" name="Graphique 884">
            <a:extLst>
              <a:ext uri="{FF2B5EF4-FFF2-40B4-BE49-F238E27FC236}">
                <a16:creationId xmlns:a16="http://schemas.microsoft.com/office/drawing/2014/main" id="{8F8764C0-F8E8-42AB-AE49-251303223D3C}"/>
              </a:ext>
            </a:extLst>
          </p:cNvPr>
          <p:cNvPicPr>
            <a:picLocks noChangeAspect="1"/>
          </p:cNvPicPr>
          <p:nvPr/>
        </p:nvPicPr>
        <p:blipFill>
          <a:blip r:embed="rId63">
            <a:extLst>
              <a:ext uri="{28A0092B-C50C-407E-A947-70E740481C1C}">
                <a14:useLocalDpi xmlns:a14="http://schemas.microsoft.com/office/drawing/2010/main" val="0"/>
              </a:ext>
              <a:ext uri="{96DAC541-7B7A-43D3-8B79-37D633B846F1}">
                <asvg:svgBlip xmlns:asvg="http://schemas.microsoft.com/office/drawing/2016/SVG/main" r:embed="rId125"/>
              </a:ext>
            </a:extLst>
          </a:blip>
          <a:stretch>
            <a:fillRect/>
          </a:stretch>
        </p:blipFill>
        <p:spPr>
          <a:xfrm>
            <a:off x="7566442" y="4938672"/>
            <a:ext cx="228600" cy="228600"/>
          </a:xfrm>
          <a:prstGeom prst="rect">
            <a:avLst/>
          </a:prstGeom>
        </p:spPr>
      </p:pic>
      <p:pic>
        <p:nvPicPr>
          <p:cNvPr id="144" name="Graphique 886">
            <a:extLst>
              <a:ext uri="{FF2B5EF4-FFF2-40B4-BE49-F238E27FC236}">
                <a16:creationId xmlns:a16="http://schemas.microsoft.com/office/drawing/2014/main" id="{EC46EE92-1C40-4F5B-8C99-37EF1214D50D}"/>
              </a:ext>
            </a:extLst>
          </p:cNvPr>
          <p:cNvPicPr>
            <a:picLocks noChangeAspect="1"/>
          </p:cNvPicPr>
          <p:nvPr/>
        </p:nvPicPr>
        <p:blipFill>
          <a:blip r:embed="rId64">
            <a:extLst>
              <a:ext uri="{28A0092B-C50C-407E-A947-70E740481C1C}">
                <a14:useLocalDpi xmlns:a14="http://schemas.microsoft.com/office/drawing/2010/main" val="0"/>
              </a:ext>
              <a:ext uri="{96DAC541-7B7A-43D3-8B79-37D633B846F1}">
                <asvg:svgBlip xmlns:asvg="http://schemas.microsoft.com/office/drawing/2016/SVG/main" r:embed="rId127"/>
              </a:ext>
            </a:extLst>
          </a:blip>
          <a:stretch>
            <a:fillRect/>
          </a:stretch>
        </p:blipFill>
        <p:spPr>
          <a:xfrm>
            <a:off x="8358813" y="4938672"/>
            <a:ext cx="228600" cy="228600"/>
          </a:xfrm>
          <a:prstGeom prst="rect">
            <a:avLst/>
          </a:prstGeom>
        </p:spPr>
      </p:pic>
      <p:pic>
        <p:nvPicPr>
          <p:cNvPr id="145" name="Graphique 888">
            <a:extLst>
              <a:ext uri="{FF2B5EF4-FFF2-40B4-BE49-F238E27FC236}">
                <a16:creationId xmlns:a16="http://schemas.microsoft.com/office/drawing/2014/main" id="{CABE8DA5-7740-43A7-8AFC-E302BFC39934}"/>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r:embed="rId129"/>
              </a:ext>
            </a:extLst>
          </a:blip>
          <a:stretch>
            <a:fillRect/>
          </a:stretch>
        </p:blipFill>
        <p:spPr>
          <a:xfrm>
            <a:off x="9151184" y="4938672"/>
            <a:ext cx="228600" cy="228600"/>
          </a:xfrm>
          <a:prstGeom prst="rect">
            <a:avLst/>
          </a:prstGeom>
        </p:spPr>
      </p:pic>
      <p:pic>
        <p:nvPicPr>
          <p:cNvPr id="146" name="Graphique 890">
            <a:extLst>
              <a:ext uri="{FF2B5EF4-FFF2-40B4-BE49-F238E27FC236}">
                <a16:creationId xmlns:a16="http://schemas.microsoft.com/office/drawing/2014/main" id="{D8F841A8-9862-4404-AA52-89615C39D373}"/>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131"/>
              </a:ext>
            </a:extLst>
          </a:blip>
          <a:stretch>
            <a:fillRect/>
          </a:stretch>
        </p:blipFill>
        <p:spPr>
          <a:xfrm>
            <a:off x="9943555" y="4938672"/>
            <a:ext cx="228600" cy="228600"/>
          </a:xfrm>
          <a:prstGeom prst="rect">
            <a:avLst/>
          </a:prstGeom>
        </p:spPr>
      </p:pic>
      <p:pic>
        <p:nvPicPr>
          <p:cNvPr id="147" name="Graphique 892">
            <a:extLst>
              <a:ext uri="{FF2B5EF4-FFF2-40B4-BE49-F238E27FC236}">
                <a16:creationId xmlns:a16="http://schemas.microsoft.com/office/drawing/2014/main" id="{C82C5672-A5C7-4FDC-B064-522DCBD6E0B2}"/>
              </a:ext>
            </a:extLst>
          </p:cNvPr>
          <p:cNvPicPr>
            <a:picLocks noChangeAspect="1"/>
          </p:cNvPicPr>
          <p:nvPr/>
        </p:nvPicPr>
        <p:blipFill>
          <a:blip r:embed="rId67">
            <a:extLst>
              <a:ext uri="{28A0092B-C50C-407E-A947-70E740481C1C}">
                <a14:useLocalDpi xmlns:a14="http://schemas.microsoft.com/office/drawing/2010/main" val="0"/>
              </a:ext>
              <a:ext uri="{96DAC541-7B7A-43D3-8B79-37D633B846F1}">
                <asvg:svgBlip xmlns:asvg="http://schemas.microsoft.com/office/drawing/2016/SVG/main" r:embed="rId133"/>
              </a:ext>
            </a:extLst>
          </a:blip>
          <a:stretch>
            <a:fillRect/>
          </a:stretch>
        </p:blipFill>
        <p:spPr>
          <a:xfrm>
            <a:off x="10735926" y="4938672"/>
            <a:ext cx="228600" cy="228600"/>
          </a:xfrm>
          <a:prstGeom prst="rect">
            <a:avLst/>
          </a:prstGeom>
        </p:spPr>
      </p:pic>
      <p:pic>
        <p:nvPicPr>
          <p:cNvPr id="148" name="Graphique 894">
            <a:extLst>
              <a:ext uri="{FF2B5EF4-FFF2-40B4-BE49-F238E27FC236}">
                <a16:creationId xmlns:a16="http://schemas.microsoft.com/office/drawing/2014/main" id="{C87C4137-D7A7-4861-99D2-C639778C2DEC}"/>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135"/>
              </a:ext>
            </a:extLst>
          </a:blip>
          <a:stretch>
            <a:fillRect/>
          </a:stretch>
        </p:blipFill>
        <p:spPr>
          <a:xfrm>
            <a:off x="1227474" y="5728952"/>
            <a:ext cx="228600" cy="228600"/>
          </a:xfrm>
          <a:prstGeom prst="rect">
            <a:avLst/>
          </a:prstGeom>
        </p:spPr>
      </p:pic>
      <p:pic>
        <p:nvPicPr>
          <p:cNvPr id="149" name="Graphique 896">
            <a:extLst>
              <a:ext uri="{FF2B5EF4-FFF2-40B4-BE49-F238E27FC236}">
                <a16:creationId xmlns:a16="http://schemas.microsoft.com/office/drawing/2014/main" id="{24DD055B-68F7-4966-B387-4A74204D97D8}"/>
              </a:ext>
            </a:extLst>
          </p:cNvPr>
          <p:cNvPicPr>
            <a:picLocks noChangeAspect="1"/>
          </p:cNvPicPr>
          <p:nvPr/>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137"/>
              </a:ext>
            </a:extLst>
          </a:blip>
          <a:stretch>
            <a:fillRect/>
          </a:stretch>
        </p:blipFill>
        <p:spPr>
          <a:xfrm>
            <a:off x="2019845" y="5728952"/>
            <a:ext cx="228600" cy="228600"/>
          </a:xfrm>
          <a:prstGeom prst="rect">
            <a:avLst/>
          </a:prstGeom>
        </p:spPr>
      </p:pic>
      <p:pic>
        <p:nvPicPr>
          <p:cNvPr id="150" name="Graphique 898">
            <a:extLst>
              <a:ext uri="{FF2B5EF4-FFF2-40B4-BE49-F238E27FC236}">
                <a16:creationId xmlns:a16="http://schemas.microsoft.com/office/drawing/2014/main" id="{47EF1358-5918-46B3-A149-6E0151276873}"/>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139"/>
              </a:ext>
            </a:extLst>
          </a:blip>
          <a:stretch>
            <a:fillRect/>
          </a:stretch>
        </p:blipFill>
        <p:spPr>
          <a:xfrm>
            <a:off x="2812216" y="5728952"/>
            <a:ext cx="228600" cy="228600"/>
          </a:xfrm>
          <a:prstGeom prst="rect">
            <a:avLst/>
          </a:prstGeom>
        </p:spPr>
      </p:pic>
      <p:pic>
        <p:nvPicPr>
          <p:cNvPr id="151" name="Graphique 900">
            <a:extLst>
              <a:ext uri="{FF2B5EF4-FFF2-40B4-BE49-F238E27FC236}">
                <a16:creationId xmlns:a16="http://schemas.microsoft.com/office/drawing/2014/main" id="{AD38F3D7-0017-4A18-B3BF-6431A9088A98}"/>
              </a:ext>
            </a:extLst>
          </p:cNvPr>
          <p:cNvPicPr>
            <a:picLocks noChangeAspect="1"/>
          </p:cNvPicPr>
          <p:nvPr/>
        </p:nvPicPr>
        <p:blipFill>
          <a:blip r:embed="rId71">
            <a:extLst>
              <a:ext uri="{28A0092B-C50C-407E-A947-70E740481C1C}">
                <a14:useLocalDpi xmlns:a14="http://schemas.microsoft.com/office/drawing/2010/main" val="0"/>
              </a:ext>
              <a:ext uri="{96DAC541-7B7A-43D3-8B79-37D633B846F1}">
                <asvg:svgBlip xmlns:asvg="http://schemas.microsoft.com/office/drawing/2016/SVG/main" r:embed="rId141"/>
              </a:ext>
            </a:extLst>
          </a:blip>
          <a:stretch>
            <a:fillRect/>
          </a:stretch>
        </p:blipFill>
        <p:spPr>
          <a:xfrm>
            <a:off x="3604587" y="5728952"/>
            <a:ext cx="228600" cy="228600"/>
          </a:xfrm>
          <a:prstGeom prst="rect">
            <a:avLst/>
          </a:prstGeom>
        </p:spPr>
      </p:pic>
      <p:pic>
        <p:nvPicPr>
          <p:cNvPr id="152" name="Graphique 902">
            <a:extLst>
              <a:ext uri="{FF2B5EF4-FFF2-40B4-BE49-F238E27FC236}">
                <a16:creationId xmlns:a16="http://schemas.microsoft.com/office/drawing/2014/main" id="{B1EE0B05-EC50-4E28-AE5E-8DC388C97B86}"/>
              </a:ext>
            </a:extLst>
          </p:cNvPr>
          <p:cNvPicPr>
            <a:picLocks noChangeAspect="1"/>
          </p:cNvPicPr>
          <p:nvPr/>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143"/>
              </a:ext>
            </a:extLst>
          </a:blip>
          <a:stretch>
            <a:fillRect/>
          </a:stretch>
        </p:blipFill>
        <p:spPr>
          <a:xfrm>
            <a:off x="4396958" y="5728952"/>
            <a:ext cx="228600" cy="228600"/>
          </a:xfrm>
          <a:prstGeom prst="rect">
            <a:avLst/>
          </a:prstGeom>
        </p:spPr>
      </p:pic>
      <p:pic>
        <p:nvPicPr>
          <p:cNvPr id="153" name="Graphique 904">
            <a:extLst>
              <a:ext uri="{FF2B5EF4-FFF2-40B4-BE49-F238E27FC236}">
                <a16:creationId xmlns:a16="http://schemas.microsoft.com/office/drawing/2014/main" id="{04F350EA-8B4D-4989-9829-8878CF9711AA}"/>
              </a:ext>
            </a:extLst>
          </p:cNvPr>
          <p:cNvPicPr>
            <a:picLocks noChangeAspect="1"/>
          </p:cNvPicPr>
          <p:nvPr/>
        </p:nvPicPr>
        <p:blipFill>
          <a:blip r:embed="rId73">
            <a:extLst>
              <a:ext uri="{28A0092B-C50C-407E-A947-70E740481C1C}">
                <a14:useLocalDpi xmlns:a14="http://schemas.microsoft.com/office/drawing/2010/main" val="0"/>
              </a:ext>
              <a:ext uri="{96DAC541-7B7A-43D3-8B79-37D633B846F1}">
                <asvg:svgBlip xmlns:asvg="http://schemas.microsoft.com/office/drawing/2016/SVG/main" r:embed="rId145"/>
              </a:ext>
            </a:extLst>
          </a:blip>
          <a:stretch>
            <a:fillRect/>
          </a:stretch>
        </p:blipFill>
        <p:spPr>
          <a:xfrm>
            <a:off x="5189329" y="5728952"/>
            <a:ext cx="228600" cy="228600"/>
          </a:xfrm>
          <a:prstGeom prst="rect">
            <a:avLst/>
          </a:prstGeom>
        </p:spPr>
      </p:pic>
      <p:pic>
        <p:nvPicPr>
          <p:cNvPr id="154" name="Graphique 906">
            <a:extLst>
              <a:ext uri="{FF2B5EF4-FFF2-40B4-BE49-F238E27FC236}">
                <a16:creationId xmlns:a16="http://schemas.microsoft.com/office/drawing/2014/main" id="{6C0B1F50-928F-4344-8F88-7F94EC19C054}"/>
              </a:ext>
            </a:extLst>
          </p:cNvPr>
          <p:cNvPicPr>
            <a:picLocks noChangeAspect="1"/>
          </p:cNvPicPr>
          <p:nvPr/>
        </p:nvPicPr>
        <p:blipFill>
          <a:blip r:embed="rId74">
            <a:extLst>
              <a:ext uri="{28A0092B-C50C-407E-A947-70E740481C1C}">
                <a14:useLocalDpi xmlns:a14="http://schemas.microsoft.com/office/drawing/2010/main" val="0"/>
              </a:ext>
              <a:ext uri="{96DAC541-7B7A-43D3-8B79-37D633B846F1}">
                <asvg:svgBlip xmlns:asvg="http://schemas.microsoft.com/office/drawing/2016/SVG/main" r:embed="rId147"/>
              </a:ext>
            </a:extLst>
          </a:blip>
          <a:stretch>
            <a:fillRect/>
          </a:stretch>
        </p:blipFill>
        <p:spPr>
          <a:xfrm>
            <a:off x="5981700" y="5728952"/>
            <a:ext cx="228600" cy="228600"/>
          </a:xfrm>
          <a:prstGeom prst="rect">
            <a:avLst/>
          </a:prstGeom>
        </p:spPr>
      </p:pic>
      <p:pic>
        <p:nvPicPr>
          <p:cNvPr id="155" name="Graphique 908">
            <a:extLst>
              <a:ext uri="{FF2B5EF4-FFF2-40B4-BE49-F238E27FC236}">
                <a16:creationId xmlns:a16="http://schemas.microsoft.com/office/drawing/2014/main" id="{44B98FE2-003A-4F06-A463-761166B793CB}"/>
              </a:ext>
            </a:extLst>
          </p:cNvPr>
          <p:cNvPicPr>
            <a:picLocks noChangeAspect="1"/>
          </p:cNvPicPr>
          <p:nvPr/>
        </p:nvPicPr>
        <p:blipFill>
          <a:blip r:embed="rId75">
            <a:extLst>
              <a:ext uri="{28A0092B-C50C-407E-A947-70E740481C1C}">
                <a14:useLocalDpi xmlns:a14="http://schemas.microsoft.com/office/drawing/2010/main" val="0"/>
              </a:ext>
              <a:ext uri="{96DAC541-7B7A-43D3-8B79-37D633B846F1}">
                <asvg:svgBlip xmlns:asvg="http://schemas.microsoft.com/office/drawing/2016/SVG/main" r:embed="rId149"/>
              </a:ext>
            </a:extLst>
          </a:blip>
          <a:stretch>
            <a:fillRect/>
          </a:stretch>
        </p:blipFill>
        <p:spPr>
          <a:xfrm>
            <a:off x="6774071" y="5728952"/>
            <a:ext cx="228600" cy="228600"/>
          </a:xfrm>
          <a:prstGeom prst="rect">
            <a:avLst/>
          </a:prstGeom>
        </p:spPr>
      </p:pic>
      <p:pic>
        <p:nvPicPr>
          <p:cNvPr id="156" name="Graphique 910">
            <a:extLst>
              <a:ext uri="{FF2B5EF4-FFF2-40B4-BE49-F238E27FC236}">
                <a16:creationId xmlns:a16="http://schemas.microsoft.com/office/drawing/2014/main" id="{FC9C5792-A07E-4B73-933B-B414BDB29EDC}"/>
              </a:ext>
            </a:extLst>
          </p:cNvPr>
          <p:cNvPicPr>
            <a:picLocks noChangeAspect="1"/>
          </p:cNvPicPr>
          <p:nvPr/>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151"/>
              </a:ext>
            </a:extLst>
          </a:blip>
          <a:stretch>
            <a:fillRect/>
          </a:stretch>
        </p:blipFill>
        <p:spPr>
          <a:xfrm>
            <a:off x="7566442" y="5728952"/>
            <a:ext cx="228600" cy="228600"/>
          </a:xfrm>
          <a:prstGeom prst="rect">
            <a:avLst/>
          </a:prstGeom>
        </p:spPr>
      </p:pic>
      <p:pic>
        <p:nvPicPr>
          <p:cNvPr id="157" name="Graphique 912">
            <a:extLst>
              <a:ext uri="{FF2B5EF4-FFF2-40B4-BE49-F238E27FC236}">
                <a16:creationId xmlns:a16="http://schemas.microsoft.com/office/drawing/2014/main" id="{726F19E3-F1F8-4D30-BBEE-5C6958EFCA9F}"/>
              </a:ext>
            </a:extLst>
          </p:cNvPr>
          <p:cNvPicPr>
            <a:picLocks noChangeAspect="1"/>
          </p:cNvPicPr>
          <p:nvPr/>
        </p:nvPicPr>
        <p:blipFill>
          <a:blip r:embed="rId77">
            <a:extLst>
              <a:ext uri="{28A0092B-C50C-407E-A947-70E740481C1C}">
                <a14:useLocalDpi xmlns:a14="http://schemas.microsoft.com/office/drawing/2010/main" val="0"/>
              </a:ext>
              <a:ext uri="{96DAC541-7B7A-43D3-8B79-37D633B846F1}">
                <asvg:svgBlip xmlns:asvg="http://schemas.microsoft.com/office/drawing/2016/SVG/main" r:embed="rId153"/>
              </a:ext>
            </a:extLst>
          </a:blip>
          <a:stretch>
            <a:fillRect/>
          </a:stretch>
        </p:blipFill>
        <p:spPr>
          <a:xfrm>
            <a:off x="8358813" y="5728952"/>
            <a:ext cx="228600" cy="228600"/>
          </a:xfrm>
          <a:prstGeom prst="rect">
            <a:avLst/>
          </a:prstGeom>
        </p:spPr>
      </p:pic>
      <p:pic>
        <p:nvPicPr>
          <p:cNvPr id="158" name="Graphique 914">
            <a:extLst>
              <a:ext uri="{FF2B5EF4-FFF2-40B4-BE49-F238E27FC236}">
                <a16:creationId xmlns:a16="http://schemas.microsoft.com/office/drawing/2014/main" id="{70E387C1-6DAA-480F-91F9-64E650DF1367}"/>
              </a:ext>
            </a:extLst>
          </p:cNvPr>
          <p:cNvPicPr>
            <a:picLocks noChangeAspect="1"/>
          </p:cNvPicPr>
          <p:nvPr/>
        </p:nvPicPr>
        <p:blipFill>
          <a:blip r:embed="rId78">
            <a:extLst>
              <a:ext uri="{28A0092B-C50C-407E-A947-70E740481C1C}">
                <a14:useLocalDpi xmlns:a14="http://schemas.microsoft.com/office/drawing/2010/main" val="0"/>
              </a:ext>
              <a:ext uri="{96DAC541-7B7A-43D3-8B79-37D633B846F1}">
                <asvg:svgBlip xmlns:asvg="http://schemas.microsoft.com/office/drawing/2016/SVG/main" r:embed="rId155"/>
              </a:ext>
            </a:extLst>
          </a:blip>
          <a:stretch>
            <a:fillRect/>
          </a:stretch>
        </p:blipFill>
        <p:spPr>
          <a:xfrm>
            <a:off x="9151184" y="5728952"/>
            <a:ext cx="228600" cy="228600"/>
          </a:xfrm>
          <a:prstGeom prst="rect">
            <a:avLst/>
          </a:prstGeom>
        </p:spPr>
      </p:pic>
      <p:pic>
        <p:nvPicPr>
          <p:cNvPr id="159" name="Graphique 916">
            <a:extLst>
              <a:ext uri="{FF2B5EF4-FFF2-40B4-BE49-F238E27FC236}">
                <a16:creationId xmlns:a16="http://schemas.microsoft.com/office/drawing/2014/main" id="{BE543F65-94F9-42E6-82E9-008661CA18EB}"/>
              </a:ext>
            </a:extLst>
          </p:cNvPr>
          <p:cNvPicPr>
            <a:picLocks noChangeAspect="1"/>
          </p:cNvPicPr>
          <p:nvPr/>
        </p:nvPicPr>
        <p:blipFill>
          <a:blip r:embed="rId79">
            <a:extLst>
              <a:ext uri="{28A0092B-C50C-407E-A947-70E740481C1C}">
                <a14:useLocalDpi xmlns:a14="http://schemas.microsoft.com/office/drawing/2010/main" val="0"/>
              </a:ext>
              <a:ext uri="{96DAC541-7B7A-43D3-8B79-37D633B846F1}">
                <asvg:svgBlip xmlns:asvg="http://schemas.microsoft.com/office/drawing/2016/SVG/main" r:embed="rId157"/>
              </a:ext>
            </a:extLst>
          </a:blip>
          <a:stretch>
            <a:fillRect/>
          </a:stretch>
        </p:blipFill>
        <p:spPr>
          <a:xfrm>
            <a:off x="9943555" y="5728952"/>
            <a:ext cx="228600" cy="228600"/>
          </a:xfrm>
          <a:prstGeom prst="rect">
            <a:avLst/>
          </a:prstGeom>
        </p:spPr>
      </p:pic>
    </p:spTree>
    <p:extLst>
      <p:ext uri="{BB962C8B-B14F-4D97-AF65-F5344CB8AC3E}">
        <p14:creationId xmlns:p14="http://schemas.microsoft.com/office/powerpoint/2010/main" val="406580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74FBD0CE-9DAE-BB4C-B55F-9B7CA51E1CE2}"/>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3ECD63BD-9259-1940-BE89-512DBEE46665}"/>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D731DD0A-4E65-A248-9A9F-B4AE521586B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664254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 name="Picture Placeholder 5">
            <a:extLst>
              <a:ext uri="{FF2B5EF4-FFF2-40B4-BE49-F238E27FC236}">
                <a16:creationId xmlns:a16="http://schemas.microsoft.com/office/drawing/2014/main" id="{C2699283-890B-804E-B164-550B4C52B81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308" b="10308"/>
          <a:stretch>
            <a:fillRect/>
          </a:stretch>
        </p:blipFill>
        <p:spPr/>
      </p:pic>
      <p:sp>
        <p:nvSpPr>
          <p:cNvPr id="3" name="Text Placeholder 2">
            <a:extLst>
              <a:ext uri="{FF2B5EF4-FFF2-40B4-BE49-F238E27FC236}">
                <a16:creationId xmlns:a16="http://schemas.microsoft.com/office/drawing/2014/main" id="{61D93374-6E52-D545-AB61-D2CEAEEA994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D8DBFE8-0E11-3B4C-A949-3C3F1F7A5A48}"/>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168173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Picture Placeholder 2" descr="A person smiling for the camera&#10;&#10;Description automatically generated">
            <a:extLst>
              <a:ext uri="{FF2B5EF4-FFF2-40B4-BE49-F238E27FC236}">
                <a16:creationId xmlns:a16="http://schemas.microsoft.com/office/drawing/2014/main" id="{AD434244-7D9A-7A4B-9CF2-0E3F817A07C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730" b="16730"/>
          <a:stretch>
            <a:fillRect/>
          </a:stretch>
        </p:blipFill>
        <p:spPr/>
      </p:pic>
      <p:pic>
        <p:nvPicPr>
          <p:cNvPr id="5" name="Picture Placeholder 4" descr="A person wearing a suit and tie smiling at the camera&#10;&#10;Description automatically generated">
            <a:extLst>
              <a:ext uri="{FF2B5EF4-FFF2-40B4-BE49-F238E27FC236}">
                <a16:creationId xmlns:a16="http://schemas.microsoft.com/office/drawing/2014/main" id="{7800A4FB-2891-B944-AF5A-55A0EF4D5DE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6" b="46"/>
          <a:stretch>
            <a:fillRect/>
          </a:stretch>
        </p:blipFill>
        <p:spPr/>
      </p:pic>
      <p:pic>
        <p:nvPicPr>
          <p:cNvPr id="7" name="Picture Placeholder 6" descr="A person posing for the camera&#10;&#10;Description automatically generated">
            <a:extLst>
              <a:ext uri="{FF2B5EF4-FFF2-40B4-BE49-F238E27FC236}">
                <a16:creationId xmlns:a16="http://schemas.microsoft.com/office/drawing/2014/main" id="{5E831386-CFC0-F447-9B57-5319595C09E4}"/>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46" b="46"/>
          <a:stretch>
            <a:fillRect/>
          </a:stretch>
        </p:blipFill>
        <p:spPr/>
      </p:pic>
      <p:pic>
        <p:nvPicPr>
          <p:cNvPr id="9" name="Picture Placeholder 8" descr="A person wearing glasses posing for the camera&#10;&#10;Description automatically generated">
            <a:extLst>
              <a:ext uri="{FF2B5EF4-FFF2-40B4-BE49-F238E27FC236}">
                <a16:creationId xmlns:a16="http://schemas.microsoft.com/office/drawing/2014/main" id="{846E18CC-75FD-A646-A5F5-F2FFE13D5672}"/>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46" b="46"/>
          <a:stretch>
            <a:fillRect/>
          </a:stretch>
        </p:blipFill>
        <p:spPr/>
      </p:pic>
      <p:sp>
        <p:nvSpPr>
          <p:cNvPr id="47" name="Text Placeholder 46">
            <a:extLst>
              <a:ext uri="{FF2B5EF4-FFF2-40B4-BE49-F238E27FC236}">
                <a16:creationId xmlns:a16="http://schemas.microsoft.com/office/drawing/2014/main" id="{AE6EF553-AA32-F241-ADE2-4F34CB5FB1F1}"/>
              </a:ext>
            </a:extLst>
          </p:cNvPr>
          <p:cNvSpPr>
            <a:spLocks noGrp="1"/>
          </p:cNvSpPr>
          <p:nvPr>
            <p:ph type="body" sz="quarter" idx="14"/>
          </p:nvPr>
        </p:nvSpPr>
        <p:spPr/>
        <p:txBody>
          <a:bodyPr/>
          <a:lstStyle/>
          <a:p>
            <a:endParaRPr lang="en-US"/>
          </a:p>
        </p:txBody>
      </p:sp>
      <p:sp>
        <p:nvSpPr>
          <p:cNvPr id="49" name="Text Placeholder 48">
            <a:extLst>
              <a:ext uri="{FF2B5EF4-FFF2-40B4-BE49-F238E27FC236}">
                <a16:creationId xmlns:a16="http://schemas.microsoft.com/office/drawing/2014/main" id="{BECD9F90-F3EB-454B-A181-C2648F989903}"/>
              </a:ext>
            </a:extLst>
          </p:cNvPr>
          <p:cNvSpPr>
            <a:spLocks noGrp="1"/>
          </p:cNvSpPr>
          <p:nvPr>
            <p:ph type="body" sz="quarter" idx="18"/>
          </p:nvPr>
        </p:nvSpPr>
        <p:spPr>
          <a:xfrm>
            <a:off x="967145" y="4760439"/>
            <a:ext cx="1975985" cy="695255"/>
          </a:xfrm>
        </p:spPr>
        <p:txBody>
          <a:bodyPr/>
          <a:lstStyle/>
          <a:p>
            <a:endParaRPr lang="en-US"/>
          </a:p>
        </p:txBody>
      </p:sp>
      <p:sp>
        <p:nvSpPr>
          <p:cNvPr id="50" name="Text Placeholder 49">
            <a:extLst>
              <a:ext uri="{FF2B5EF4-FFF2-40B4-BE49-F238E27FC236}">
                <a16:creationId xmlns:a16="http://schemas.microsoft.com/office/drawing/2014/main" id="{DFB28BDD-99E6-3749-BE34-D29EECC1F824}"/>
              </a:ext>
            </a:extLst>
          </p:cNvPr>
          <p:cNvSpPr>
            <a:spLocks noGrp="1"/>
          </p:cNvSpPr>
          <p:nvPr>
            <p:ph type="body" sz="quarter" idx="19"/>
          </p:nvPr>
        </p:nvSpPr>
        <p:spPr/>
        <p:txBody>
          <a:bodyPr/>
          <a:lstStyle/>
          <a:p>
            <a:endParaRPr lang="en-US"/>
          </a:p>
        </p:txBody>
      </p:sp>
      <p:sp>
        <p:nvSpPr>
          <p:cNvPr id="51" name="Text Placeholder 50">
            <a:extLst>
              <a:ext uri="{FF2B5EF4-FFF2-40B4-BE49-F238E27FC236}">
                <a16:creationId xmlns:a16="http://schemas.microsoft.com/office/drawing/2014/main" id="{4DFC5B95-8FC4-C746-98CB-5936FD8C2867}"/>
              </a:ext>
            </a:extLst>
          </p:cNvPr>
          <p:cNvSpPr>
            <a:spLocks noGrp="1"/>
          </p:cNvSpPr>
          <p:nvPr>
            <p:ph type="body" sz="quarter" idx="21"/>
          </p:nvPr>
        </p:nvSpPr>
        <p:spPr/>
        <p:txBody>
          <a:bodyPr/>
          <a:lstStyle/>
          <a:p>
            <a:endParaRPr lang="en-US"/>
          </a:p>
        </p:txBody>
      </p:sp>
      <p:sp>
        <p:nvSpPr>
          <p:cNvPr id="52" name="Text Placeholder 51">
            <a:extLst>
              <a:ext uri="{FF2B5EF4-FFF2-40B4-BE49-F238E27FC236}">
                <a16:creationId xmlns:a16="http://schemas.microsoft.com/office/drawing/2014/main" id="{FE7A242B-EF21-214A-A446-FB11E1547DA0}"/>
              </a:ext>
            </a:extLst>
          </p:cNvPr>
          <p:cNvSpPr>
            <a:spLocks noGrp="1"/>
          </p:cNvSpPr>
          <p:nvPr>
            <p:ph type="body" sz="quarter" idx="22"/>
          </p:nvPr>
        </p:nvSpPr>
        <p:spPr/>
        <p:txBody>
          <a:bodyPr/>
          <a:lstStyle/>
          <a:p>
            <a:endParaRPr lang="en-US"/>
          </a:p>
        </p:txBody>
      </p:sp>
      <p:sp>
        <p:nvSpPr>
          <p:cNvPr id="53" name="Text Placeholder 52">
            <a:extLst>
              <a:ext uri="{FF2B5EF4-FFF2-40B4-BE49-F238E27FC236}">
                <a16:creationId xmlns:a16="http://schemas.microsoft.com/office/drawing/2014/main" id="{DF315B60-97C3-8E4B-A27A-337668088AF9}"/>
              </a:ext>
            </a:extLst>
          </p:cNvPr>
          <p:cNvSpPr>
            <a:spLocks noGrp="1"/>
          </p:cNvSpPr>
          <p:nvPr>
            <p:ph type="body" sz="quarter" idx="23"/>
          </p:nvPr>
        </p:nvSpPr>
        <p:spPr/>
        <p:txBody>
          <a:bodyPr/>
          <a:lstStyle/>
          <a:p>
            <a:endParaRPr lang="en-US"/>
          </a:p>
        </p:txBody>
      </p:sp>
      <p:sp>
        <p:nvSpPr>
          <p:cNvPr id="54" name="Text Placeholder 53">
            <a:extLst>
              <a:ext uri="{FF2B5EF4-FFF2-40B4-BE49-F238E27FC236}">
                <a16:creationId xmlns:a16="http://schemas.microsoft.com/office/drawing/2014/main" id="{527CD8F6-9A20-5D4B-9BEC-98CBC2C0E64A}"/>
              </a:ext>
            </a:extLst>
          </p:cNvPr>
          <p:cNvSpPr>
            <a:spLocks noGrp="1"/>
          </p:cNvSpPr>
          <p:nvPr>
            <p:ph type="body" sz="quarter" idx="25"/>
          </p:nvPr>
        </p:nvSpPr>
        <p:spPr/>
        <p:txBody>
          <a:bodyPr/>
          <a:lstStyle/>
          <a:p>
            <a:endParaRPr lang="en-US"/>
          </a:p>
        </p:txBody>
      </p:sp>
      <p:sp>
        <p:nvSpPr>
          <p:cNvPr id="55" name="Text Placeholder 54">
            <a:extLst>
              <a:ext uri="{FF2B5EF4-FFF2-40B4-BE49-F238E27FC236}">
                <a16:creationId xmlns:a16="http://schemas.microsoft.com/office/drawing/2014/main" id="{3528F140-3C74-E747-B1DA-0BB5B7E0A728}"/>
              </a:ext>
            </a:extLst>
          </p:cNvPr>
          <p:cNvSpPr>
            <a:spLocks noGrp="1"/>
          </p:cNvSpPr>
          <p:nvPr>
            <p:ph type="body" sz="quarter" idx="26"/>
          </p:nvPr>
        </p:nvSpPr>
        <p:spPr/>
        <p:txBody>
          <a:bodyPr/>
          <a:lstStyle/>
          <a:p>
            <a:endParaRPr lang="en-US"/>
          </a:p>
        </p:txBody>
      </p:sp>
      <p:sp>
        <p:nvSpPr>
          <p:cNvPr id="56" name="Text Placeholder 55">
            <a:extLst>
              <a:ext uri="{FF2B5EF4-FFF2-40B4-BE49-F238E27FC236}">
                <a16:creationId xmlns:a16="http://schemas.microsoft.com/office/drawing/2014/main" id="{AFDDAF80-574A-F748-826B-263322DF90D8}"/>
              </a:ext>
            </a:extLst>
          </p:cNvPr>
          <p:cNvSpPr>
            <a:spLocks noGrp="1"/>
          </p:cNvSpPr>
          <p:nvPr>
            <p:ph type="body" sz="quarter" idx="27"/>
          </p:nvPr>
        </p:nvSpPr>
        <p:spPr/>
        <p:txBody>
          <a:bodyPr/>
          <a:lstStyle/>
          <a:p>
            <a:endParaRPr lang="en-US"/>
          </a:p>
        </p:txBody>
      </p:sp>
      <p:sp>
        <p:nvSpPr>
          <p:cNvPr id="57" name="Text Placeholder 56">
            <a:extLst>
              <a:ext uri="{FF2B5EF4-FFF2-40B4-BE49-F238E27FC236}">
                <a16:creationId xmlns:a16="http://schemas.microsoft.com/office/drawing/2014/main" id="{9808D598-8E34-7E43-9C22-C8A6CC5513C7}"/>
              </a:ext>
            </a:extLst>
          </p:cNvPr>
          <p:cNvSpPr>
            <a:spLocks noGrp="1"/>
          </p:cNvSpPr>
          <p:nvPr>
            <p:ph type="body" sz="quarter" idx="29"/>
          </p:nvPr>
        </p:nvSpPr>
        <p:spPr/>
        <p:txBody>
          <a:bodyPr/>
          <a:lstStyle/>
          <a:p>
            <a:endParaRPr lang="en-US"/>
          </a:p>
        </p:txBody>
      </p:sp>
      <p:sp>
        <p:nvSpPr>
          <p:cNvPr id="58" name="Text Placeholder 57">
            <a:extLst>
              <a:ext uri="{FF2B5EF4-FFF2-40B4-BE49-F238E27FC236}">
                <a16:creationId xmlns:a16="http://schemas.microsoft.com/office/drawing/2014/main" id="{A073C4CD-C69C-814D-80F6-B1D4C190D855}"/>
              </a:ext>
            </a:extLst>
          </p:cNvPr>
          <p:cNvSpPr>
            <a:spLocks noGrp="1"/>
          </p:cNvSpPr>
          <p:nvPr>
            <p:ph type="body" sz="quarter" idx="30"/>
          </p:nvPr>
        </p:nvSpPr>
        <p:spPr/>
        <p:txBody>
          <a:bodyPr/>
          <a:lstStyle/>
          <a:p>
            <a:endParaRPr lang="en-US"/>
          </a:p>
        </p:txBody>
      </p:sp>
      <p:sp>
        <p:nvSpPr>
          <p:cNvPr id="59" name="Text Placeholder 58">
            <a:extLst>
              <a:ext uri="{FF2B5EF4-FFF2-40B4-BE49-F238E27FC236}">
                <a16:creationId xmlns:a16="http://schemas.microsoft.com/office/drawing/2014/main" id="{D2350967-D317-B547-8946-AA45D484899B}"/>
              </a:ext>
            </a:extLst>
          </p:cNvPr>
          <p:cNvSpPr>
            <a:spLocks noGrp="1"/>
          </p:cNvSpPr>
          <p:nvPr>
            <p:ph type="body" sz="quarter" idx="31"/>
          </p:nvPr>
        </p:nvSpPr>
        <p:spPr/>
        <p:txBody>
          <a:bodyPr/>
          <a:lstStyle/>
          <a:p>
            <a:endParaRPr lang="en-US"/>
          </a:p>
        </p:txBody>
      </p:sp>
      <p:sp>
        <p:nvSpPr>
          <p:cNvPr id="48" name="Text Placeholder 47">
            <a:extLst>
              <a:ext uri="{FF2B5EF4-FFF2-40B4-BE49-F238E27FC236}">
                <a16:creationId xmlns:a16="http://schemas.microsoft.com/office/drawing/2014/main" id="{88868710-8B44-D148-86EC-A6586EBAD7F9}"/>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34740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DD204ECF-A64D-9146-8C0C-DCD92D531DE7}"/>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932D0103-E381-5A43-ACD1-F953E371DB90}"/>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1D3A5CE6-5896-294E-82AD-E26E5F6F68B4}"/>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5AAE3E7F-4D17-4A4B-A25B-13484446C520}"/>
              </a:ext>
            </a:extLst>
          </p:cNvPr>
          <p:cNvSpPr>
            <a:spLocks noGrp="1"/>
          </p:cNvSpPr>
          <p:nvPr>
            <p:ph type="body" sz="quarter" idx="16"/>
          </p:nvPr>
        </p:nvSpPr>
        <p:spPr/>
        <p:txBody>
          <a:bodyPr/>
          <a:lstStyle/>
          <a:p>
            <a:endParaRPr lang="en-US"/>
          </a:p>
        </p:txBody>
      </p:sp>
      <p:sp>
        <p:nvSpPr>
          <p:cNvPr id="6" name="Text Placeholder 5">
            <a:extLst>
              <a:ext uri="{FF2B5EF4-FFF2-40B4-BE49-F238E27FC236}">
                <a16:creationId xmlns:a16="http://schemas.microsoft.com/office/drawing/2014/main" id="{B33CAB3D-8CCC-C146-8FB4-C39C1F6F1EDA}"/>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969334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Text Placeholder 4">
            <a:extLst>
              <a:ext uri="{FF2B5EF4-FFF2-40B4-BE49-F238E27FC236}">
                <a16:creationId xmlns:a16="http://schemas.microsoft.com/office/drawing/2014/main" id="{864379A0-58CA-EE49-9BC1-453CA764CB19}"/>
              </a:ext>
            </a:extLst>
          </p:cNvPr>
          <p:cNvSpPr>
            <a:spLocks noGrp="1"/>
          </p:cNvSpPr>
          <p:nvPr>
            <p:ph type="body" sz="quarter" idx="10"/>
          </p:nvPr>
        </p:nvSpPr>
        <p:spPr/>
        <p:txBody>
          <a:bodyPr/>
          <a:lstStyle/>
          <a:p>
            <a:endParaRPr lang="en-US"/>
          </a:p>
        </p:txBody>
      </p:sp>
      <p:sp>
        <p:nvSpPr>
          <p:cNvPr id="7" name="Text Placeholder 6">
            <a:extLst>
              <a:ext uri="{FF2B5EF4-FFF2-40B4-BE49-F238E27FC236}">
                <a16:creationId xmlns:a16="http://schemas.microsoft.com/office/drawing/2014/main" id="{D67E0374-FCAB-8041-A52C-65607A717F9F}"/>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5227A1B6-F860-5147-98B9-7B05155BEBFE}"/>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ABFF5735-18FE-AD45-B716-558AFDE3EF3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21515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 name="Picture Placeholder 5" descr="A group of people sitting at a table&#10;&#10;Description automatically generated">
            <a:extLst>
              <a:ext uri="{FF2B5EF4-FFF2-40B4-BE49-F238E27FC236}">
                <a16:creationId xmlns:a16="http://schemas.microsoft.com/office/drawing/2014/main" id="{63D0DA5C-55E8-BF40-8144-AA71F790754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756" r="39576"/>
          <a:stretch>
            <a:fillRect/>
          </a:stretch>
        </p:blipFill>
        <p:spPr>
          <a:xfrm>
            <a:off x="1055688" y="728662"/>
            <a:ext cx="4535488" cy="5400673"/>
          </a:xfrm>
        </p:spPr>
      </p:pic>
      <p:sp>
        <p:nvSpPr>
          <p:cNvPr id="3" name="Text Placeholder 2">
            <a:extLst>
              <a:ext uri="{FF2B5EF4-FFF2-40B4-BE49-F238E27FC236}">
                <a16:creationId xmlns:a16="http://schemas.microsoft.com/office/drawing/2014/main" id="{E5651AFF-377B-3E4D-9F93-7A021B70165D}"/>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CED08A7C-742A-3140-99C6-E14CE0C433C1}"/>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1408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7AC520B4-9CC4-954F-8CBA-630A9C515ADC}"/>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9B62C4C3-23CC-C344-B447-72D30B0C4E44}"/>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EFAABA4F-57B1-204E-82C5-E7A10DC9082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58777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94BEAA69-C7DC-104D-86D3-94D54D86AA5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0512CC2-4364-3049-93BB-7F94AA502CD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507280E4-8E47-6248-A106-BDDA53447C88}"/>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B9FD7E0D-F3B4-824A-93D2-08C9703FAD82}"/>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9868FB6F-D842-DB40-93BE-08793569BA8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568079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WHITE">
  <a:themeElements>
    <a:clrScheme name="Explorance 1">
      <a:dk1>
        <a:srgbClr val="FFFFFF"/>
      </a:dk1>
      <a:lt1>
        <a:srgbClr val="041723"/>
      </a:lt1>
      <a:dk2>
        <a:srgbClr val="031821"/>
      </a:dk2>
      <a:lt2>
        <a:srgbClr val="FFFFFF"/>
      </a:lt2>
      <a:accent1>
        <a:srgbClr val="0C59C5"/>
      </a:accent1>
      <a:accent2>
        <a:srgbClr val="5597F4"/>
      </a:accent2>
      <a:accent3>
        <a:srgbClr val="094292"/>
      </a:accent3>
      <a:accent4>
        <a:srgbClr val="052B61"/>
      </a:accent4>
      <a:accent5>
        <a:srgbClr val="0C59C5"/>
      </a:accent5>
      <a:accent6>
        <a:srgbClr val="0C59C5"/>
      </a:accent6>
      <a:hlink>
        <a:srgbClr val="0C59C5"/>
      </a:hlink>
      <a:folHlink>
        <a:srgbClr val="0C59C5"/>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smtClean="0">
            <a:solidFill>
              <a:schemeClr val="bg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6</Paragraphs>
  <Slides>19</Slides>
  <Notes>0</Notes>
  <TotalTime>24825</TotalTime>
  <HiddenSlides>0</HiddenSlides>
  <MMClips>0</MMClips>
  <ScaleCrop>0</ScaleCrop>
  <HeadingPairs>
    <vt:vector baseType="variant" size="4">
      <vt:variant>
        <vt:lpstr>Theme</vt:lpstr>
      </vt:variant>
      <vt:variant>
        <vt:i4>1</vt:i4>
      </vt:variant>
      <vt:variant>
        <vt:lpstr>Slide Titles</vt:lpstr>
      </vt:variant>
      <vt:variant>
        <vt:i4>19</vt:i4>
      </vt:variant>
    </vt:vector>
  </HeadingPairs>
  <TitlesOfParts>
    <vt:vector baseType="lpstr" size="20">
      <vt:lpstr>WHITE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Slidor - Selfone</dc:title>
  <dc:creator>Slidor Laptops</dc:creator>
  <cp:keywords>selfone</cp:keywords>
  <cp:lastModifiedBy>Nathalie Nguyen</cp:lastModifiedBy>
  <cp:revision>987</cp:revision>
  <dcterms:created xsi:type="dcterms:W3CDTF">2019-03-28T09:08:51Z</dcterms:created>
  <dcterms:modified xsi:type="dcterms:W3CDTF">2020-12-02T20:35:15Z</dcterms:modified>
</cp:coreProperties>
</file>